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5" r:id="rId4"/>
  </p:sldMasterIdLst>
  <p:notesMasterIdLst>
    <p:notesMasterId r:id="rId55"/>
  </p:notesMasterIdLst>
  <p:sldIdLst>
    <p:sldId id="256" r:id="rId5"/>
    <p:sldId id="261" r:id="rId6"/>
    <p:sldId id="265" r:id="rId7"/>
    <p:sldId id="257" r:id="rId8"/>
    <p:sldId id="258" r:id="rId9"/>
    <p:sldId id="259" r:id="rId10"/>
    <p:sldId id="267" r:id="rId11"/>
    <p:sldId id="268" r:id="rId12"/>
    <p:sldId id="270" r:id="rId13"/>
    <p:sldId id="269" r:id="rId14"/>
    <p:sldId id="260" r:id="rId15"/>
    <p:sldId id="278" r:id="rId16"/>
    <p:sldId id="279" r:id="rId17"/>
    <p:sldId id="280" r:id="rId18"/>
    <p:sldId id="281" r:id="rId19"/>
    <p:sldId id="282" r:id="rId20"/>
    <p:sldId id="283" r:id="rId21"/>
    <p:sldId id="277" r:id="rId22"/>
    <p:sldId id="284" r:id="rId23"/>
    <p:sldId id="285" r:id="rId24"/>
    <p:sldId id="286" r:id="rId25"/>
    <p:sldId id="287" r:id="rId26"/>
    <p:sldId id="303" r:id="rId27"/>
    <p:sldId id="288" r:id="rId28"/>
    <p:sldId id="289" r:id="rId29"/>
    <p:sldId id="290" r:id="rId30"/>
    <p:sldId id="292" r:id="rId31"/>
    <p:sldId id="293" r:id="rId32"/>
    <p:sldId id="294" r:id="rId33"/>
    <p:sldId id="295" r:id="rId34"/>
    <p:sldId id="296" r:id="rId35"/>
    <p:sldId id="297" r:id="rId36"/>
    <p:sldId id="298" r:id="rId37"/>
    <p:sldId id="299" r:id="rId38"/>
    <p:sldId id="300" r:id="rId39"/>
    <p:sldId id="301" r:id="rId40"/>
    <p:sldId id="302" r:id="rId41"/>
    <p:sldId id="291" r:id="rId42"/>
    <p:sldId id="304" r:id="rId43"/>
    <p:sldId id="305" r:id="rId44"/>
    <p:sldId id="262" r:id="rId45"/>
    <p:sldId id="271" r:id="rId46"/>
    <p:sldId id="272" r:id="rId47"/>
    <p:sldId id="273" r:id="rId48"/>
    <p:sldId id="276" r:id="rId49"/>
    <p:sldId id="274" r:id="rId50"/>
    <p:sldId id="275" r:id="rId51"/>
    <p:sldId id="266" r:id="rId52"/>
    <p:sldId id="264" r:id="rId53"/>
    <p:sldId id="263" r:id="rId5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DK" id="{66116794-E28F-4A97-9BCA-C25AD7043E2F}">
          <p14:sldIdLst>
            <p14:sldId id="256"/>
          </p14:sldIdLst>
        </p14:section>
        <p14:section name="Krylova Alena" id="{39E459EA-370B-4011-B87B-8CBA13679DB5}">
          <p14:sldIdLst>
            <p14:sldId id="261"/>
            <p14:sldId id="265"/>
            <p14:sldId id="257"/>
            <p14:sldId id="258"/>
          </p14:sldIdLst>
        </p14:section>
        <p14:section name="Saavedra Triana Erwin Omar" id="{F884DDA3-FC47-4C25-8190-5F8CC0A162FB}">
          <p14:sldIdLst>
            <p14:sldId id="259"/>
            <p14:sldId id="267"/>
            <p14:sldId id="268"/>
            <p14:sldId id="270"/>
            <p14:sldId id="269"/>
          </p14:sldIdLst>
        </p14:section>
        <p14:section name="Dudic Mateja" id="{E6590EBA-0A75-416E-A1DD-A8F88F4A9519}">
          <p14:sldIdLst>
            <p14:sldId id="260"/>
            <p14:sldId id="278"/>
            <p14:sldId id="279"/>
            <p14:sldId id="280"/>
            <p14:sldId id="281"/>
            <p14:sldId id="282"/>
            <p14:sldId id="283"/>
          </p14:sldIdLst>
        </p14:section>
        <p14:section name="Maringer Kelvin" id="{C3190358-E615-4E8A-96B1-9D112E417EBB}">
          <p14:sldIdLst>
            <p14:sldId id="277"/>
            <p14:sldId id="284"/>
            <p14:sldId id="285"/>
            <p14:sldId id="286"/>
            <p14:sldId id="287"/>
            <p14:sldId id="303"/>
            <p14:sldId id="288"/>
            <p14:sldId id="289"/>
            <p14:sldId id="290"/>
            <p14:sldId id="292"/>
            <p14:sldId id="293"/>
            <p14:sldId id="294"/>
            <p14:sldId id="295"/>
            <p14:sldId id="296"/>
            <p14:sldId id="297"/>
            <p14:sldId id="298"/>
            <p14:sldId id="299"/>
            <p14:sldId id="300"/>
            <p14:sldId id="301"/>
            <p14:sldId id="302"/>
            <p14:sldId id="291"/>
            <p14:sldId id="304"/>
            <p14:sldId id="305"/>
          </p14:sldIdLst>
        </p14:section>
        <p14:section name="Erwin &amp; Alena" id="{525F8401-E3FC-4797-B403-790D94D7D911}">
          <p14:sldIdLst>
            <p14:sldId id="262"/>
            <p14:sldId id="271"/>
            <p14:sldId id="272"/>
            <p14:sldId id="273"/>
            <p14:sldId id="276"/>
            <p14:sldId id="274"/>
            <p14:sldId id="275"/>
            <p14:sldId id="266"/>
            <p14:sldId id="264"/>
            <p14:sldId id="263"/>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1494673-93E2-88CD-8E45-EFB073491B8F}" v="169" dt="2026-01-20T12:54:09.165"/>
    <p1510:client id="{32790F44-132F-4489-9FAB-3E96F2C63A71}" v="519" dt="2026-01-20T12:24:51.873"/>
    <p1510:client id="{3553D7E0-9B53-A169-4852-A394D9630355}" v="283" dt="2026-01-19T15:09:13.370"/>
    <p1510:client id="{45F0A004-4BCD-4207-68FD-1FDDDAE3522C}" v="1037" dt="2026-01-20T12:46:44.449"/>
    <p1510:client id="{4E568177-D35A-1CFE-DBBF-7890B0527A06}" v="36" dt="2026-01-20T12:42:47.354"/>
    <p1510:client id="{6C41AF7F-8EFB-05A8-BB15-B7C51E052924}" v="986" dt="2026-01-19T15:27:17.981"/>
    <p1510:client id="{8A1DF15D-2894-BACD-05F9-4DEFF4653237}" v="1074" dt="2026-01-19T22:38:36.016"/>
    <p1510:client id="{94A5A2CC-6C5E-C355-9E02-031FB47D42C0}" v="38" dt="2026-01-19T13:37:24.908"/>
    <p1510:client id="{95DDBF52-9278-D7F9-937F-01081A532ABB}" v="35" dt="2026-01-19T21:16:14.040"/>
    <p1510:client id="{9F8ECFEF-DB3F-CEC0-77DD-92B72AC4906E}" v="59" dt="2026-01-19T23:19:33.401"/>
    <p1510:client id="{A90F65D3-2A4D-49C1-8F5D-C0D6303581D1}" v="529" dt="2026-01-20T12:49:35.844"/>
    <p1510:client id="{E045C4C6-8D69-FB81-07F6-03F0144ADAAE}" v="15" dt="2026-01-20T10:11:37.911"/>
    <p1510:client id="{F1E40FFE-D344-5FB3-6760-C2AA31D37E4C}" v="5" dt="2026-01-19T21:02:04.88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notesMaster" Target="notesMasters/notesMaster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theme" Target="theme/theme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viewProps" Target="view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7482859-532D-4156-934A-DB0617FCDED0}" type="datetimeFigureOut">
              <a:t>1/25/2026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6FA59B2-D744-40C3-856A-BCFD91FD9E51}" type="slidenum">
              <a:t>‹#›</a:t>
            </a:fld>
            <a:endParaRPr lang="en-US"/>
          </a:p>
        </p:txBody>
      </p:sp>
    </p:spTree>
    <p:extLst>
      <p:ext uri="{BB962C8B-B14F-4D97-AF65-F5344CB8AC3E}">
        <p14:creationId xmlns:p14="http://schemas.microsoft.com/office/powerpoint/2010/main" val="1550370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Usage category: sometimes clear patterns emerge, for example if you code a lot on your device, then you are _most likely_ not a mobile user</a:t>
            </a:r>
          </a:p>
          <a:p>
            <a:r>
              <a:rPr lang="en-US">
                <a:ea typeface="Calibri"/>
                <a:cs typeface="Calibri"/>
              </a:rPr>
              <a:t>Prompt-length: higher prompt length -&gt; likely desktop</a:t>
            </a:r>
          </a:p>
          <a:p>
            <a:r>
              <a:rPr lang="en-US">
                <a:ea typeface="Calibri"/>
                <a:cs typeface="Calibri"/>
              </a:rPr>
              <a:t>Session length: session length </a:t>
            </a:r>
            <a:r>
              <a:rPr lang="en-US" err="1">
                <a:ea typeface="Calibri"/>
                <a:cs typeface="Calibri"/>
              </a:rPr>
              <a:t>allways</a:t>
            </a:r>
            <a:r>
              <a:rPr lang="en-US">
                <a:ea typeface="Calibri"/>
                <a:cs typeface="Calibri"/>
              </a:rPr>
              <a:t> </a:t>
            </a:r>
            <a:r>
              <a:rPr lang="en-US" err="1">
                <a:ea typeface="Calibri"/>
                <a:cs typeface="Calibri"/>
              </a:rPr>
              <a:t>arround</a:t>
            </a:r>
            <a:r>
              <a:rPr lang="en-US">
                <a:ea typeface="Calibri"/>
                <a:cs typeface="Calibri"/>
              </a:rPr>
              <a:t> 8 minutes -&gt; likely smart speaker</a:t>
            </a:r>
          </a:p>
        </p:txBody>
      </p:sp>
      <p:sp>
        <p:nvSpPr>
          <p:cNvPr id="4" name="Slide Number Placeholder 3"/>
          <p:cNvSpPr>
            <a:spLocks noGrp="1"/>
          </p:cNvSpPr>
          <p:nvPr>
            <p:ph type="sldNum" sz="quarter" idx="5"/>
          </p:nvPr>
        </p:nvSpPr>
        <p:spPr/>
        <p:txBody>
          <a:bodyPr/>
          <a:lstStyle/>
          <a:p>
            <a:fld id="{86FA59B2-D744-40C3-856A-BCFD91FD9E51}" type="slidenum">
              <a:t>26</a:t>
            </a:fld>
            <a:endParaRPr lang="en-US"/>
          </a:p>
        </p:txBody>
      </p:sp>
    </p:spTree>
    <p:extLst>
      <p:ext uri="{BB962C8B-B14F-4D97-AF65-F5344CB8AC3E}">
        <p14:creationId xmlns:p14="http://schemas.microsoft.com/office/powerpoint/2010/main" val="38232883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Radial plot</a:t>
            </a:r>
            <a:endParaRPr lang="en-AT"/>
          </a:p>
        </p:txBody>
      </p:sp>
      <p:sp>
        <p:nvSpPr>
          <p:cNvPr id="4" name="Slide Number Placeholder 3"/>
          <p:cNvSpPr>
            <a:spLocks noGrp="1"/>
          </p:cNvSpPr>
          <p:nvPr>
            <p:ph type="sldNum" sz="quarter" idx="5"/>
          </p:nvPr>
        </p:nvSpPr>
        <p:spPr/>
        <p:txBody>
          <a:bodyPr/>
          <a:lstStyle/>
          <a:p>
            <a:fld id="{86FA59B2-D744-40C3-856A-BCFD91FD9E51}" type="slidenum">
              <a:rPr lang="en-AT" smtClean="0"/>
              <a:t>39</a:t>
            </a:fld>
            <a:endParaRPr lang="en-AT"/>
          </a:p>
        </p:txBody>
      </p:sp>
    </p:spTree>
    <p:extLst>
      <p:ext uri="{BB962C8B-B14F-4D97-AF65-F5344CB8AC3E}">
        <p14:creationId xmlns:p14="http://schemas.microsoft.com/office/powerpoint/2010/main" val="35296449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3D8E5E-745C-407D-B425-C78EBF08DF96}"/>
              </a:ext>
            </a:extLst>
          </p:cNvPr>
          <p:cNvSpPr>
            <a:spLocks noGrp="1"/>
          </p:cNvSpPr>
          <p:nvPr>
            <p:ph type="ctrTitle"/>
          </p:nvPr>
        </p:nvSpPr>
        <p:spPr>
          <a:xfrm>
            <a:off x="571501" y="822960"/>
            <a:ext cx="6057899" cy="5015169"/>
          </a:xfrm>
        </p:spPr>
        <p:txBody>
          <a:bodyPr anchor="t">
            <a:normAutofit/>
          </a:bodyPr>
          <a:lstStyle>
            <a:lvl1pPr algn="l">
              <a:defRPr sz="4800"/>
            </a:lvl1pPr>
          </a:lstStyle>
          <a:p>
            <a:r>
              <a:rPr lang="en-US"/>
              <a:t>Click to edit Master title style</a:t>
            </a:r>
          </a:p>
        </p:txBody>
      </p:sp>
      <p:sp>
        <p:nvSpPr>
          <p:cNvPr id="3" name="Subtitle 2">
            <a:extLst>
              <a:ext uri="{FF2B5EF4-FFF2-40B4-BE49-F238E27FC236}">
                <a16:creationId xmlns:a16="http://schemas.microsoft.com/office/drawing/2014/main" id="{FD07A4D5-56F4-4287-B174-56C55B18FD68}"/>
              </a:ext>
            </a:extLst>
          </p:cNvPr>
          <p:cNvSpPr>
            <a:spLocks noGrp="1"/>
          </p:cNvSpPr>
          <p:nvPr>
            <p:ph type="subTitle" idx="1"/>
          </p:nvPr>
        </p:nvSpPr>
        <p:spPr>
          <a:xfrm>
            <a:off x="8109113" y="3003642"/>
            <a:ext cx="3522199" cy="2900274"/>
          </a:xfrm>
        </p:spPr>
        <p:txBody>
          <a:bodyPr anchor="b">
            <a:normAutofit/>
          </a:bodyPr>
          <a:lstStyle>
            <a:lvl1pPr marL="0" indent="0" algn="l">
              <a:lnSpc>
                <a:spcPct val="130000"/>
              </a:lnSpc>
              <a:buNone/>
              <a:defRPr sz="1400"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AEB9C19-FEE0-4852-B181-14A0DD77F40D}"/>
              </a:ext>
            </a:extLst>
          </p:cNvPr>
          <p:cNvSpPr>
            <a:spLocks noGrp="1"/>
          </p:cNvSpPr>
          <p:nvPr>
            <p:ph type="dt" sz="half" idx="10"/>
          </p:nvPr>
        </p:nvSpPr>
        <p:spPr/>
        <p:txBody>
          <a:bodyPr/>
          <a:lstStyle/>
          <a:p>
            <a:fld id="{C1B05C42-C6AC-4CC8-8E2F-F20EE9EA299E}" type="datetime1">
              <a:rPr lang="en-US" smtClean="0"/>
              <a:t>1/25/2026</a:t>
            </a:fld>
            <a:endParaRPr lang="en-US"/>
          </a:p>
        </p:txBody>
      </p:sp>
      <p:sp>
        <p:nvSpPr>
          <p:cNvPr id="5" name="Footer Placeholder 4">
            <a:extLst>
              <a:ext uri="{FF2B5EF4-FFF2-40B4-BE49-F238E27FC236}">
                <a16:creationId xmlns:a16="http://schemas.microsoft.com/office/drawing/2014/main" id="{11127DDF-01B7-463C-82BC-BBF42961823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AB2056A-C3EE-4809-B1F3-1CEEEA266F7B}"/>
              </a:ext>
            </a:extLst>
          </p:cNvPr>
          <p:cNvSpPr>
            <a:spLocks noGrp="1"/>
          </p:cNvSpPr>
          <p:nvPr>
            <p:ph type="sldNum" sz="quarter" idx="12"/>
          </p:nvPr>
        </p:nvSpPr>
        <p:spPr/>
        <p:txBody>
          <a:bodyPr/>
          <a:lstStyle/>
          <a:p>
            <a:fld id="{5EEB83C2-341F-4C28-A243-1C56DDDA54D3}" type="slidenum">
              <a:rPr lang="en-US" smtClean="0"/>
              <a:t>‹#›</a:t>
            </a:fld>
            <a:endParaRPr lang="en-US"/>
          </a:p>
        </p:txBody>
      </p:sp>
      <p:cxnSp>
        <p:nvCxnSpPr>
          <p:cNvPr id="9" name="Straight Connector 8">
            <a:extLst>
              <a:ext uri="{FF2B5EF4-FFF2-40B4-BE49-F238E27FC236}">
                <a16:creationId xmlns:a16="http://schemas.microsoft.com/office/drawing/2014/main" id="{A240FCEE-B6E2-46D0-9BB0-F45F79545E9D}"/>
              </a:ext>
            </a:extLst>
          </p:cNvPr>
          <p:cNvCxnSpPr>
            <a:cxnSpLocks/>
          </p:cNvCxnSpPr>
          <p:nvPr/>
        </p:nvCxnSpPr>
        <p:spPr>
          <a:xfrm flipH="1">
            <a:off x="571501" y="571500"/>
            <a:ext cx="1105981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3BD2FB83-3783-4477-80B5-DA5BF10BAF57}"/>
              </a:ext>
            </a:extLst>
          </p:cNvPr>
          <p:cNvCxnSpPr>
            <a:cxnSpLocks/>
          </p:cNvCxnSpPr>
          <p:nvPr/>
        </p:nvCxnSpPr>
        <p:spPr>
          <a:xfrm>
            <a:off x="7742482" y="571500"/>
            <a:ext cx="0" cy="5715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E83EA203-71D5-49C0-9626-FFA8E46787B0}"/>
              </a:ext>
            </a:extLst>
          </p:cNvPr>
          <p:cNvCxnSpPr>
            <a:cxnSpLocks/>
          </p:cNvCxnSpPr>
          <p:nvPr/>
        </p:nvCxnSpPr>
        <p:spPr>
          <a:xfrm flipH="1">
            <a:off x="577485" y="6283518"/>
            <a:ext cx="1105981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75645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799A0A-70FC-426A-8B3B-60FAF9806EB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EF47EC6-9753-4ABC-BB66-64CCC8BA0808}"/>
              </a:ext>
            </a:extLst>
          </p:cNvPr>
          <p:cNvSpPr>
            <a:spLocks noGrp="1"/>
          </p:cNvSpPr>
          <p:nvPr>
            <p:ph type="body" orient="vert" idx="1"/>
          </p:nvPr>
        </p:nvSpPr>
        <p:spPr>
          <a:xfrm>
            <a:off x="571499" y="2036363"/>
            <a:ext cx="11059811" cy="387077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884D9F-DC99-4B4C-98CF-178BBBB76646}"/>
              </a:ext>
            </a:extLst>
          </p:cNvPr>
          <p:cNvSpPr>
            <a:spLocks noGrp="1"/>
          </p:cNvSpPr>
          <p:nvPr>
            <p:ph type="dt" sz="half" idx="10"/>
          </p:nvPr>
        </p:nvSpPr>
        <p:spPr/>
        <p:txBody>
          <a:bodyPr/>
          <a:lstStyle/>
          <a:p>
            <a:fld id="{AE4FC57F-BD61-4CB1-917A-1F50DA5BC198}" type="datetime1">
              <a:rPr lang="en-US" smtClean="0"/>
              <a:t>1/25/2026</a:t>
            </a:fld>
            <a:endParaRPr lang="en-US"/>
          </a:p>
        </p:txBody>
      </p:sp>
      <p:sp>
        <p:nvSpPr>
          <p:cNvPr id="5" name="Footer Placeholder 4">
            <a:extLst>
              <a:ext uri="{FF2B5EF4-FFF2-40B4-BE49-F238E27FC236}">
                <a16:creationId xmlns:a16="http://schemas.microsoft.com/office/drawing/2014/main" id="{1A7A6840-AC0B-4260-8368-08E0A22D22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6A5DAB8-EC07-4CCF-96EA-5D8ACDAE6E48}"/>
              </a:ext>
            </a:extLst>
          </p:cNvPr>
          <p:cNvSpPr>
            <a:spLocks noGrp="1"/>
          </p:cNvSpPr>
          <p:nvPr>
            <p:ph type="sldNum" sz="quarter" idx="12"/>
          </p:nvPr>
        </p:nvSpPr>
        <p:spPr/>
        <p:txBody>
          <a:bodyPr/>
          <a:lstStyle/>
          <a:p>
            <a:fld id="{5EEB83C2-341F-4C28-A243-1C56DDDA54D3}" type="slidenum">
              <a:rPr lang="en-US" smtClean="0"/>
              <a:t>‹#›</a:t>
            </a:fld>
            <a:endParaRPr lang="en-US"/>
          </a:p>
        </p:txBody>
      </p:sp>
      <p:cxnSp>
        <p:nvCxnSpPr>
          <p:cNvPr id="7" name="Straight Connector 6">
            <a:extLst>
              <a:ext uri="{FF2B5EF4-FFF2-40B4-BE49-F238E27FC236}">
                <a16:creationId xmlns:a16="http://schemas.microsoft.com/office/drawing/2014/main" id="{0438F1AC-9961-4786-A189-20863DD97F68}"/>
              </a:ext>
            </a:extLst>
          </p:cNvPr>
          <p:cNvCxnSpPr>
            <a:cxnSpLocks/>
          </p:cNvCxnSpPr>
          <p:nvPr/>
        </p:nvCxnSpPr>
        <p:spPr>
          <a:xfrm flipH="1">
            <a:off x="571500" y="1780979"/>
            <a:ext cx="1105981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39294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C75F678-EC03-4845-A51B-C90FA6A15491}"/>
              </a:ext>
            </a:extLst>
          </p:cNvPr>
          <p:cNvSpPr>
            <a:spLocks noGrp="1"/>
          </p:cNvSpPr>
          <p:nvPr>
            <p:ph type="title" orient="vert"/>
          </p:nvPr>
        </p:nvSpPr>
        <p:spPr>
          <a:xfrm>
            <a:off x="9177953" y="797251"/>
            <a:ext cx="2483929" cy="5283785"/>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74A8B4D-A39F-4528-975A-9C84BEE778DF}"/>
              </a:ext>
            </a:extLst>
          </p:cNvPr>
          <p:cNvSpPr>
            <a:spLocks noGrp="1"/>
          </p:cNvSpPr>
          <p:nvPr>
            <p:ph type="body" orient="vert" idx="1"/>
          </p:nvPr>
        </p:nvSpPr>
        <p:spPr>
          <a:xfrm>
            <a:off x="566094" y="797251"/>
            <a:ext cx="8101072" cy="528378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15E4A23-6984-4AD1-A51D-600EDC263543}"/>
              </a:ext>
            </a:extLst>
          </p:cNvPr>
          <p:cNvSpPr>
            <a:spLocks noGrp="1"/>
          </p:cNvSpPr>
          <p:nvPr>
            <p:ph type="dt" sz="half" idx="10"/>
          </p:nvPr>
        </p:nvSpPr>
        <p:spPr/>
        <p:txBody>
          <a:bodyPr/>
          <a:lstStyle/>
          <a:p>
            <a:fld id="{93EA23DF-EB58-4050-8EB6-BE19EE4E261A}" type="datetime1">
              <a:rPr lang="en-US" smtClean="0"/>
              <a:t>1/25/2026</a:t>
            </a:fld>
            <a:endParaRPr lang="en-US"/>
          </a:p>
        </p:txBody>
      </p:sp>
      <p:sp>
        <p:nvSpPr>
          <p:cNvPr id="5" name="Footer Placeholder 4">
            <a:extLst>
              <a:ext uri="{FF2B5EF4-FFF2-40B4-BE49-F238E27FC236}">
                <a16:creationId xmlns:a16="http://schemas.microsoft.com/office/drawing/2014/main" id="{A9273E28-C341-49CC-BAAB-0C0D198212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226D54A-8E86-4026-8DD0-5B0979BB8C78}"/>
              </a:ext>
            </a:extLst>
          </p:cNvPr>
          <p:cNvSpPr>
            <a:spLocks noGrp="1"/>
          </p:cNvSpPr>
          <p:nvPr>
            <p:ph type="sldNum" sz="quarter" idx="12"/>
          </p:nvPr>
        </p:nvSpPr>
        <p:spPr/>
        <p:txBody>
          <a:bodyPr/>
          <a:lstStyle/>
          <a:p>
            <a:fld id="{5EEB83C2-341F-4C28-A243-1C56DDDA54D3}" type="slidenum">
              <a:rPr lang="en-US" smtClean="0"/>
              <a:t>‹#›</a:t>
            </a:fld>
            <a:endParaRPr lang="en-US"/>
          </a:p>
        </p:txBody>
      </p:sp>
      <p:cxnSp>
        <p:nvCxnSpPr>
          <p:cNvPr id="7" name="Straight Connector 6">
            <a:extLst>
              <a:ext uri="{FF2B5EF4-FFF2-40B4-BE49-F238E27FC236}">
                <a16:creationId xmlns:a16="http://schemas.microsoft.com/office/drawing/2014/main" id="{1CB05DA4-DF32-4D7A-9E4D-36309C90C5BB}"/>
              </a:ext>
            </a:extLst>
          </p:cNvPr>
          <p:cNvCxnSpPr>
            <a:cxnSpLocks/>
          </p:cNvCxnSpPr>
          <p:nvPr/>
        </p:nvCxnSpPr>
        <p:spPr>
          <a:xfrm flipH="1">
            <a:off x="566094" y="577110"/>
            <a:ext cx="1105981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D7CC7262-4997-41E4-976D-BA82E148280F}"/>
              </a:ext>
            </a:extLst>
          </p:cNvPr>
          <p:cNvCxnSpPr>
            <a:cxnSpLocks/>
          </p:cNvCxnSpPr>
          <p:nvPr/>
        </p:nvCxnSpPr>
        <p:spPr>
          <a:xfrm flipV="1">
            <a:off x="8875226" y="571500"/>
            <a:ext cx="0" cy="57114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6F5063B5-E478-4C41-AD40-49A39AE07429}"/>
              </a:ext>
            </a:extLst>
          </p:cNvPr>
          <p:cNvCxnSpPr>
            <a:cxnSpLocks/>
          </p:cNvCxnSpPr>
          <p:nvPr/>
        </p:nvCxnSpPr>
        <p:spPr>
          <a:xfrm flipH="1">
            <a:off x="577485" y="6283518"/>
            <a:ext cx="1105981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81878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B2ED8-7F53-4C03-A740-493E5079849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5611087-99A9-4100-B5F7-520880DE322E}"/>
              </a:ext>
            </a:extLst>
          </p:cNvPr>
          <p:cNvSpPr>
            <a:spLocks noGrp="1"/>
          </p:cNvSpPr>
          <p:nvPr>
            <p:ph idx="1"/>
          </p:nvPr>
        </p:nvSpPr>
        <p:spPr>
          <a:xfrm>
            <a:off x="571499" y="2075688"/>
            <a:ext cx="11059811" cy="39109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67B4B20-1A65-4A26-B11E-6095083A1645}"/>
              </a:ext>
            </a:extLst>
          </p:cNvPr>
          <p:cNvSpPr>
            <a:spLocks noGrp="1"/>
          </p:cNvSpPr>
          <p:nvPr>
            <p:ph type="dt" sz="half" idx="10"/>
          </p:nvPr>
        </p:nvSpPr>
        <p:spPr/>
        <p:txBody>
          <a:bodyPr/>
          <a:lstStyle/>
          <a:p>
            <a:fld id="{5F8F1BE3-4F10-49BB-B0E6-5CD279759384}" type="datetime1">
              <a:rPr lang="en-US" smtClean="0"/>
              <a:t>1/25/2026</a:t>
            </a:fld>
            <a:endParaRPr lang="en-US"/>
          </a:p>
        </p:txBody>
      </p:sp>
      <p:sp>
        <p:nvSpPr>
          <p:cNvPr id="5" name="Footer Placeholder 4">
            <a:extLst>
              <a:ext uri="{FF2B5EF4-FFF2-40B4-BE49-F238E27FC236}">
                <a16:creationId xmlns:a16="http://schemas.microsoft.com/office/drawing/2014/main" id="{FB0D52D3-E985-4FEB-89B9-57C754711C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DEA751A-C72D-47C1-A7A6-E8510A40CE9A}"/>
              </a:ext>
            </a:extLst>
          </p:cNvPr>
          <p:cNvSpPr>
            <a:spLocks noGrp="1"/>
          </p:cNvSpPr>
          <p:nvPr>
            <p:ph type="sldNum" sz="quarter" idx="12"/>
          </p:nvPr>
        </p:nvSpPr>
        <p:spPr/>
        <p:txBody>
          <a:bodyPr/>
          <a:lstStyle/>
          <a:p>
            <a:fld id="{5EEB83C2-341F-4C28-A243-1C56DDDA54D3}" type="slidenum">
              <a:rPr lang="en-US" smtClean="0"/>
              <a:t>‹#›</a:t>
            </a:fld>
            <a:endParaRPr lang="en-US"/>
          </a:p>
        </p:txBody>
      </p:sp>
    </p:spTree>
    <p:extLst>
      <p:ext uri="{BB962C8B-B14F-4D97-AF65-F5344CB8AC3E}">
        <p14:creationId xmlns:p14="http://schemas.microsoft.com/office/powerpoint/2010/main" val="26061778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581F78-07BF-45A9-92D4-E4E0A1E88D7A}"/>
              </a:ext>
            </a:extLst>
          </p:cNvPr>
          <p:cNvSpPr>
            <a:spLocks noGrp="1"/>
          </p:cNvSpPr>
          <p:nvPr>
            <p:ph type="title"/>
          </p:nvPr>
        </p:nvSpPr>
        <p:spPr>
          <a:xfrm>
            <a:off x="571500" y="914255"/>
            <a:ext cx="6867115" cy="5009471"/>
          </a:xfrm>
        </p:spPr>
        <p:txBody>
          <a:bodyPr anchor="b">
            <a:normAutofit/>
          </a:bodyPr>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ECC2A83-A380-4828-BC68-C065C8BC5AD5}"/>
              </a:ext>
            </a:extLst>
          </p:cNvPr>
          <p:cNvSpPr>
            <a:spLocks noGrp="1"/>
          </p:cNvSpPr>
          <p:nvPr>
            <p:ph type="body" idx="1"/>
          </p:nvPr>
        </p:nvSpPr>
        <p:spPr>
          <a:xfrm>
            <a:off x="9239817" y="914399"/>
            <a:ext cx="2370268" cy="2670273"/>
          </a:xfrm>
        </p:spPr>
        <p:txBody>
          <a:bodyPr anchor="t">
            <a:normAutofit/>
          </a:bodyPr>
          <a:lstStyle>
            <a:lvl1pPr marL="0" indent="0">
              <a:lnSpc>
                <a:spcPct val="130000"/>
              </a:lnSpc>
              <a:buNone/>
              <a:defRPr sz="1400" cap="all" spc="30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FF92B2F-8804-4195-A779-F5C67C25CBBE}"/>
              </a:ext>
            </a:extLst>
          </p:cNvPr>
          <p:cNvSpPr>
            <a:spLocks noGrp="1"/>
          </p:cNvSpPr>
          <p:nvPr>
            <p:ph type="dt" sz="half" idx="10"/>
          </p:nvPr>
        </p:nvSpPr>
        <p:spPr/>
        <p:txBody>
          <a:bodyPr/>
          <a:lstStyle/>
          <a:p>
            <a:fld id="{6D4C2713-7185-4044-9AD9-FE690F424AE7}" type="datetime1">
              <a:rPr lang="en-US" smtClean="0"/>
              <a:t>1/25/2026</a:t>
            </a:fld>
            <a:endParaRPr lang="en-US"/>
          </a:p>
        </p:txBody>
      </p:sp>
      <p:sp>
        <p:nvSpPr>
          <p:cNvPr id="5" name="Footer Placeholder 4">
            <a:extLst>
              <a:ext uri="{FF2B5EF4-FFF2-40B4-BE49-F238E27FC236}">
                <a16:creationId xmlns:a16="http://schemas.microsoft.com/office/drawing/2014/main" id="{25099C26-4411-4833-A917-A45E62D56A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668C7C7-F862-434D-A87A-DECE9FD2E1E9}"/>
              </a:ext>
            </a:extLst>
          </p:cNvPr>
          <p:cNvSpPr>
            <a:spLocks noGrp="1"/>
          </p:cNvSpPr>
          <p:nvPr>
            <p:ph type="sldNum" sz="quarter" idx="12"/>
          </p:nvPr>
        </p:nvSpPr>
        <p:spPr/>
        <p:txBody>
          <a:bodyPr/>
          <a:lstStyle/>
          <a:p>
            <a:fld id="{5EEB83C2-341F-4C28-A243-1C56DDDA54D3}" type="slidenum">
              <a:rPr lang="en-US" smtClean="0"/>
              <a:t>‹#›</a:t>
            </a:fld>
            <a:endParaRPr lang="en-US"/>
          </a:p>
        </p:txBody>
      </p:sp>
      <p:cxnSp>
        <p:nvCxnSpPr>
          <p:cNvPr id="7" name="Straight Connector 6">
            <a:extLst>
              <a:ext uri="{FF2B5EF4-FFF2-40B4-BE49-F238E27FC236}">
                <a16:creationId xmlns:a16="http://schemas.microsoft.com/office/drawing/2014/main" id="{A40BAA4B-C4C0-40C1-8DC8-B4E2F8A68E12}"/>
              </a:ext>
            </a:extLst>
          </p:cNvPr>
          <p:cNvCxnSpPr>
            <a:cxnSpLocks/>
          </p:cNvCxnSpPr>
          <p:nvPr/>
        </p:nvCxnSpPr>
        <p:spPr>
          <a:xfrm>
            <a:off x="8872625" y="571500"/>
            <a:ext cx="0" cy="5715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C0A2259-2540-4B32-A999-2B46A6790E3D}"/>
              </a:ext>
            </a:extLst>
          </p:cNvPr>
          <p:cNvCxnSpPr>
            <a:cxnSpLocks/>
          </p:cNvCxnSpPr>
          <p:nvPr/>
        </p:nvCxnSpPr>
        <p:spPr>
          <a:xfrm flipH="1">
            <a:off x="566094" y="571500"/>
            <a:ext cx="1105981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CEFB0ED-3F76-4403-AD0B-E738DD9D8CB6}"/>
              </a:ext>
            </a:extLst>
          </p:cNvPr>
          <p:cNvCxnSpPr>
            <a:cxnSpLocks/>
          </p:cNvCxnSpPr>
          <p:nvPr/>
        </p:nvCxnSpPr>
        <p:spPr>
          <a:xfrm flipH="1">
            <a:off x="577485" y="6283518"/>
            <a:ext cx="1105981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34056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6BD5F-CF53-4DD5-B8C5-27BBA2BB8860}"/>
              </a:ext>
            </a:extLst>
          </p:cNvPr>
          <p:cNvSpPr>
            <a:spLocks noGrp="1"/>
          </p:cNvSpPr>
          <p:nvPr>
            <p:ph type="title"/>
          </p:nvPr>
        </p:nvSpPr>
        <p:spPr>
          <a:xfrm>
            <a:off x="571500" y="709684"/>
            <a:ext cx="11049000" cy="1057160"/>
          </a:xfrm>
        </p:spPr>
        <p:txBody>
          <a:bodyPr anchor="ctr"/>
          <a:lstStyle/>
          <a:p>
            <a:r>
              <a:rPr lang="en-US"/>
              <a:t>Click to edit Master title style</a:t>
            </a:r>
          </a:p>
        </p:txBody>
      </p:sp>
      <p:sp>
        <p:nvSpPr>
          <p:cNvPr id="3" name="Content Placeholder 2">
            <a:extLst>
              <a:ext uri="{FF2B5EF4-FFF2-40B4-BE49-F238E27FC236}">
                <a16:creationId xmlns:a16="http://schemas.microsoft.com/office/drawing/2014/main" id="{3576C2E1-5D5E-409F-BEE8-F48CE86F55C9}"/>
              </a:ext>
            </a:extLst>
          </p:cNvPr>
          <p:cNvSpPr>
            <a:spLocks noGrp="1"/>
          </p:cNvSpPr>
          <p:nvPr>
            <p:ph sz="half" idx="1"/>
          </p:nvPr>
        </p:nvSpPr>
        <p:spPr>
          <a:xfrm>
            <a:off x="579447" y="2074990"/>
            <a:ext cx="5181600" cy="41019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FBBF823-1BFB-4CF0-BAF4-D660C8F1AFC0}"/>
              </a:ext>
            </a:extLst>
          </p:cNvPr>
          <p:cNvSpPr>
            <a:spLocks noGrp="1"/>
          </p:cNvSpPr>
          <p:nvPr>
            <p:ph sz="half" idx="2"/>
          </p:nvPr>
        </p:nvSpPr>
        <p:spPr>
          <a:xfrm>
            <a:off x="6447082" y="2074990"/>
            <a:ext cx="5181600" cy="41019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6FF816E-EE02-44A4-8B81-B324ECFD74DF}"/>
              </a:ext>
            </a:extLst>
          </p:cNvPr>
          <p:cNvSpPr>
            <a:spLocks noGrp="1"/>
          </p:cNvSpPr>
          <p:nvPr>
            <p:ph type="dt" sz="half" idx="10"/>
          </p:nvPr>
        </p:nvSpPr>
        <p:spPr/>
        <p:txBody>
          <a:bodyPr/>
          <a:lstStyle/>
          <a:p>
            <a:fld id="{1DE04F7B-C863-4DF2-B425-E63622549D56}" type="datetime1">
              <a:rPr lang="en-US" smtClean="0"/>
              <a:t>1/25/2026</a:t>
            </a:fld>
            <a:endParaRPr lang="en-US"/>
          </a:p>
        </p:txBody>
      </p:sp>
      <p:sp>
        <p:nvSpPr>
          <p:cNvPr id="6" name="Footer Placeholder 5">
            <a:extLst>
              <a:ext uri="{FF2B5EF4-FFF2-40B4-BE49-F238E27FC236}">
                <a16:creationId xmlns:a16="http://schemas.microsoft.com/office/drawing/2014/main" id="{F134D9E4-A693-44D2-A3E8-E3AABC9052B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54F669F-4B8E-415D-A9BF-AD451F452C6B}"/>
              </a:ext>
            </a:extLst>
          </p:cNvPr>
          <p:cNvSpPr>
            <a:spLocks noGrp="1"/>
          </p:cNvSpPr>
          <p:nvPr>
            <p:ph type="sldNum" sz="quarter" idx="12"/>
          </p:nvPr>
        </p:nvSpPr>
        <p:spPr/>
        <p:txBody>
          <a:bodyPr/>
          <a:lstStyle/>
          <a:p>
            <a:fld id="{5EEB83C2-341F-4C28-A243-1C56DDDA54D3}" type="slidenum">
              <a:rPr lang="en-US" smtClean="0"/>
              <a:t>‹#›</a:t>
            </a:fld>
            <a:endParaRPr lang="en-US"/>
          </a:p>
        </p:txBody>
      </p:sp>
      <p:cxnSp>
        <p:nvCxnSpPr>
          <p:cNvPr id="11" name="Straight Connector 10">
            <a:extLst>
              <a:ext uri="{FF2B5EF4-FFF2-40B4-BE49-F238E27FC236}">
                <a16:creationId xmlns:a16="http://schemas.microsoft.com/office/drawing/2014/main" id="{720AF959-FCDC-4B92-9324-06A06C0D56F2}"/>
              </a:ext>
            </a:extLst>
          </p:cNvPr>
          <p:cNvCxnSpPr>
            <a:cxnSpLocks/>
          </p:cNvCxnSpPr>
          <p:nvPr/>
        </p:nvCxnSpPr>
        <p:spPr>
          <a:xfrm flipV="1">
            <a:off x="6101405" y="1883336"/>
            <a:ext cx="0" cy="439965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82841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FF85E5-82C4-4BAE-B2B0-A078ABD6C69C}"/>
              </a:ext>
            </a:extLst>
          </p:cNvPr>
          <p:cNvSpPr>
            <a:spLocks noGrp="1"/>
          </p:cNvSpPr>
          <p:nvPr>
            <p:ph type="title"/>
          </p:nvPr>
        </p:nvSpPr>
        <p:spPr>
          <a:xfrm>
            <a:off x="583469" y="699118"/>
            <a:ext cx="11025062" cy="1063601"/>
          </a:xfrm>
        </p:spPr>
        <p:txBody>
          <a:bodyPr anchor="ctr"/>
          <a:lstStyle/>
          <a:p>
            <a:r>
              <a:rPr lang="en-US"/>
              <a:t>Click to edit Master title style</a:t>
            </a:r>
          </a:p>
        </p:txBody>
      </p:sp>
      <p:sp>
        <p:nvSpPr>
          <p:cNvPr id="3" name="Text Placeholder 2">
            <a:extLst>
              <a:ext uri="{FF2B5EF4-FFF2-40B4-BE49-F238E27FC236}">
                <a16:creationId xmlns:a16="http://schemas.microsoft.com/office/drawing/2014/main" id="{012D15C7-F445-40F7-88F6-FD6526269CD7}"/>
              </a:ext>
            </a:extLst>
          </p:cNvPr>
          <p:cNvSpPr>
            <a:spLocks noGrp="1"/>
          </p:cNvSpPr>
          <p:nvPr>
            <p:ph type="body" idx="1"/>
          </p:nvPr>
        </p:nvSpPr>
        <p:spPr>
          <a:xfrm>
            <a:off x="583468" y="2022883"/>
            <a:ext cx="5230469" cy="564079"/>
          </a:xfrm>
        </p:spPr>
        <p:txBody>
          <a:bodyPr anchor="ctr">
            <a:normAutofit/>
          </a:bodyPr>
          <a:lstStyle>
            <a:lvl1pPr marL="0" indent="0">
              <a:buNone/>
              <a:defRPr sz="16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B652C35-AA8E-4154-8A78-7DE9590E1F38}"/>
              </a:ext>
            </a:extLst>
          </p:cNvPr>
          <p:cNvSpPr>
            <a:spLocks noGrp="1"/>
          </p:cNvSpPr>
          <p:nvPr>
            <p:ph sz="half" idx="2"/>
          </p:nvPr>
        </p:nvSpPr>
        <p:spPr>
          <a:xfrm>
            <a:off x="583469" y="2866031"/>
            <a:ext cx="5157787" cy="32276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557EAC6-567C-4A4A-BB10-57EC14B97DDF}"/>
              </a:ext>
            </a:extLst>
          </p:cNvPr>
          <p:cNvSpPr>
            <a:spLocks noGrp="1"/>
          </p:cNvSpPr>
          <p:nvPr>
            <p:ph type="body" sz="quarter" idx="3"/>
          </p:nvPr>
        </p:nvSpPr>
        <p:spPr>
          <a:xfrm>
            <a:off x="6441470" y="2022883"/>
            <a:ext cx="5183188" cy="564080"/>
          </a:xfrm>
        </p:spPr>
        <p:txBody>
          <a:bodyPr anchor="ctr">
            <a:normAutofit/>
          </a:bodyPr>
          <a:lstStyle>
            <a:lvl1pPr marL="0" indent="0">
              <a:buNone/>
              <a:defRPr sz="16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19A083F-AD60-4437-B32A-44035D78AF63}"/>
              </a:ext>
            </a:extLst>
          </p:cNvPr>
          <p:cNvSpPr>
            <a:spLocks noGrp="1"/>
          </p:cNvSpPr>
          <p:nvPr>
            <p:ph sz="quarter" idx="4"/>
          </p:nvPr>
        </p:nvSpPr>
        <p:spPr>
          <a:xfrm>
            <a:off x="6441470" y="2866031"/>
            <a:ext cx="5183188" cy="32276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9DBF86F-3266-4551-B680-06F401FFE665}"/>
              </a:ext>
            </a:extLst>
          </p:cNvPr>
          <p:cNvSpPr>
            <a:spLocks noGrp="1"/>
          </p:cNvSpPr>
          <p:nvPr>
            <p:ph type="dt" sz="half" idx="10"/>
          </p:nvPr>
        </p:nvSpPr>
        <p:spPr/>
        <p:txBody>
          <a:bodyPr/>
          <a:lstStyle/>
          <a:p>
            <a:fld id="{185CFA84-6C8D-4905-A53C-F8F0A13D7F9A}" type="datetime1">
              <a:rPr lang="en-US" smtClean="0"/>
              <a:t>1/25/2026</a:t>
            </a:fld>
            <a:endParaRPr lang="en-US"/>
          </a:p>
        </p:txBody>
      </p:sp>
      <p:sp>
        <p:nvSpPr>
          <p:cNvPr id="8" name="Footer Placeholder 7">
            <a:extLst>
              <a:ext uri="{FF2B5EF4-FFF2-40B4-BE49-F238E27FC236}">
                <a16:creationId xmlns:a16="http://schemas.microsoft.com/office/drawing/2014/main" id="{755B38FE-80F9-4582-B2E1-B067C288DE8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47BEF32-F637-47A1-9ED3-AFC4F79F3739}"/>
              </a:ext>
            </a:extLst>
          </p:cNvPr>
          <p:cNvSpPr>
            <a:spLocks noGrp="1"/>
          </p:cNvSpPr>
          <p:nvPr>
            <p:ph type="sldNum" sz="quarter" idx="12"/>
          </p:nvPr>
        </p:nvSpPr>
        <p:spPr/>
        <p:txBody>
          <a:bodyPr/>
          <a:lstStyle/>
          <a:p>
            <a:fld id="{5EEB83C2-341F-4C28-A243-1C56DDDA54D3}" type="slidenum">
              <a:rPr lang="en-US" smtClean="0"/>
              <a:t>‹#›</a:t>
            </a:fld>
            <a:endParaRPr lang="en-US"/>
          </a:p>
        </p:txBody>
      </p:sp>
      <p:cxnSp>
        <p:nvCxnSpPr>
          <p:cNvPr id="11" name="Straight Connector 10">
            <a:extLst>
              <a:ext uri="{FF2B5EF4-FFF2-40B4-BE49-F238E27FC236}">
                <a16:creationId xmlns:a16="http://schemas.microsoft.com/office/drawing/2014/main" id="{E0C508D4-7C99-4B8D-BCDE-F0001BD345D9}"/>
              </a:ext>
            </a:extLst>
          </p:cNvPr>
          <p:cNvCxnSpPr>
            <a:cxnSpLocks/>
          </p:cNvCxnSpPr>
          <p:nvPr/>
        </p:nvCxnSpPr>
        <p:spPr>
          <a:xfrm flipV="1">
            <a:off x="6101405" y="1883336"/>
            <a:ext cx="0" cy="439966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49BF61B-7951-48F4-982B-9401A483FFBF}"/>
              </a:ext>
            </a:extLst>
          </p:cNvPr>
          <p:cNvCxnSpPr>
            <a:cxnSpLocks/>
          </p:cNvCxnSpPr>
          <p:nvPr/>
        </p:nvCxnSpPr>
        <p:spPr>
          <a:xfrm flipH="1">
            <a:off x="577485" y="2738598"/>
            <a:ext cx="1105981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9564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BA94CB-6BE5-4B9E-B0A6-54F83B201A64}"/>
              </a:ext>
            </a:extLst>
          </p:cNvPr>
          <p:cNvSpPr>
            <a:spLocks noGrp="1"/>
          </p:cNvSpPr>
          <p:nvPr>
            <p:ph type="title"/>
          </p:nvPr>
        </p:nvSpPr>
        <p:spPr>
          <a:xfrm>
            <a:off x="571500" y="717452"/>
            <a:ext cx="11049000" cy="1161836"/>
          </a:xfrm>
        </p:spPr>
        <p:txBody>
          <a:bodyPr anchor="t"/>
          <a:lstStyle/>
          <a:p>
            <a:r>
              <a:rPr lang="en-US"/>
              <a:t>Click to edit Master title style</a:t>
            </a:r>
          </a:p>
        </p:txBody>
      </p:sp>
      <p:sp>
        <p:nvSpPr>
          <p:cNvPr id="3" name="Date Placeholder 2">
            <a:extLst>
              <a:ext uri="{FF2B5EF4-FFF2-40B4-BE49-F238E27FC236}">
                <a16:creationId xmlns:a16="http://schemas.microsoft.com/office/drawing/2014/main" id="{75E8643C-1A5D-4F23-B0D7-5B46F5E456B4}"/>
              </a:ext>
            </a:extLst>
          </p:cNvPr>
          <p:cNvSpPr>
            <a:spLocks noGrp="1"/>
          </p:cNvSpPr>
          <p:nvPr>
            <p:ph type="dt" sz="half" idx="10"/>
          </p:nvPr>
        </p:nvSpPr>
        <p:spPr/>
        <p:txBody>
          <a:bodyPr/>
          <a:lstStyle/>
          <a:p>
            <a:fld id="{4982E500-1054-4B74-85F8-B6145EE9CEA1}" type="datetime1">
              <a:rPr lang="en-US" smtClean="0"/>
              <a:t>1/25/2026</a:t>
            </a:fld>
            <a:endParaRPr lang="en-US"/>
          </a:p>
        </p:txBody>
      </p:sp>
      <p:sp>
        <p:nvSpPr>
          <p:cNvPr id="4" name="Footer Placeholder 3">
            <a:extLst>
              <a:ext uri="{FF2B5EF4-FFF2-40B4-BE49-F238E27FC236}">
                <a16:creationId xmlns:a16="http://schemas.microsoft.com/office/drawing/2014/main" id="{0C1A3394-78CC-43B0-9762-5E826F8BBFD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C347F0A-1980-4E13-AB22-AE3B8AA44058}"/>
              </a:ext>
            </a:extLst>
          </p:cNvPr>
          <p:cNvSpPr>
            <a:spLocks noGrp="1"/>
          </p:cNvSpPr>
          <p:nvPr>
            <p:ph type="sldNum" sz="quarter" idx="12"/>
          </p:nvPr>
        </p:nvSpPr>
        <p:spPr/>
        <p:txBody>
          <a:bodyPr/>
          <a:lstStyle/>
          <a:p>
            <a:fld id="{5EEB83C2-341F-4C28-A243-1C56DDDA54D3}" type="slidenum">
              <a:rPr lang="en-US" smtClean="0"/>
              <a:t>‹#›</a:t>
            </a:fld>
            <a:endParaRPr lang="en-US"/>
          </a:p>
        </p:txBody>
      </p:sp>
      <p:cxnSp>
        <p:nvCxnSpPr>
          <p:cNvPr id="7" name="Straight Connector 6">
            <a:extLst>
              <a:ext uri="{FF2B5EF4-FFF2-40B4-BE49-F238E27FC236}">
                <a16:creationId xmlns:a16="http://schemas.microsoft.com/office/drawing/2014/main" id="{4E9D858B-8A9C-4235-B151-81C99A3D20D2}"/>
              </a:ext>
            </a:extLst>
          </p:cNvPr>
          <p:cNvCxnSpPr>
            <a:cxnSpLocks/>
          </p:cNvCxnSpPr>
          <p:nvPr/>
        </p:nvCxnSpPr>
        <p:spPr>
          <a:xfrm flipH="1">
            <a:off x="577485" y="571500"/>
            <a:ext cx="1105981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36C7798B-3ECB-4076-8955-A82116BB0D25}"/>
              </a:ext>
            </a:extLst>
          </p:cNvPr>
          <p:cNvCxnSpPr>
            <a:cxnSpLocks/>
          </p:cNvCxnSpPr>
          <p:nvPr/>
        </p:nvCxnSpPr>
        <p:spPr>
          <a:xfrm flipH="1">
            <a:off x="577485" y="6283518"/>
            <a:ext cx="1105981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52982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5C61D85-3E72-406F-AB26-B4ED94918442}"/>
              </a:ext>
            </a:extLst>
          </p:cNvPr>
          <p:cNvSpPr>
            <a:spLocks noGrp="1"/>
          </p:cNvSpPr>
          <p:nvPr>
            <p:ph type="dt" sz="half" idx="10"/>
          </p:nvPr>
        </p:nvSpPr>
        <p:spPr/>
        <p:txBody>
          <a:bodyPr/>
          <a:lstStyle/>
          <a:p>
            <a:fld id="{8E25A65C-F462-440C-9A30-74EFBC23F4A8}" type="datetime1">
              <a:rPr lang="en-US" smtClean="0"/>
              <a:t>1/25/2026</a:t>
            </a:fld>
            <a:endParaRPr lang="en-US"/>
          </a:p>
        </p:txBody>
      </p:sp>
      <p:sp>
        <p:nvSpPr>
          <p:cNvPr id="3" name="Footer Placeholder 2">
            <a:extLst>
              <a:ext uri="{FF2B5EF4-FFF2-40B4-BE49-F238E27FC236}">
                <a16:creationId xmlns:a16="http://schemas.microsoft.com/office/drawing/2014/main" id="{499C831E-4321-467E-9090-C89C48CF2F5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68A9556-B3D8-4403-835F-11AE2D4098E9}"/>
              </a:ext>
            </a:extLst>
          </p:cNvPr>
          <p:cNvSpPr>
            <a:spLocks noGrp="1"/>
          </p:cNvSpPr>
          <p:nvPr>
            <p:ph type="sldNum" sz="quarter" idx="12"/>
          </p:nvPr>
        </p:nvSpPr>
        <p:spPr/>
        <p:txBody>
          <a:bodyPr/>
          <a:lstStyle/>
          <a:p>
            <a:fld id="{5EEB83C2-341F-4C28-A243-1C56DDDA54D3}" type="slidenum">
              <a:rPr lang="en-US" smtClean="0"/>
              <a:t>‹#›</a:t>
            </a:fld>
            <a:endParaRPr lang="en-US"/>
          </a:p>
        </p:txBody>
      </p:sp>
    </p:spTree>
    <p:extLst>
      <p:ext uri="{BB962C8B-B14F-4D97-AF65-F5344CB8AC3E}">
        <p14:creationId xmlns:p14="http://schemas.microsoft.com/office/powerpoint/2010/main" val="32709834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A0AA48-D521-423D-B185-6490EF57B935}"/>
              </a:ext>
            </a:extLst>
          </p:cNvPr>
          <p:cNvSpPr>
            <a:spLocks noGrp="1"/>
          </p:cNvSpPr>
          <p:nvPr>
            <p:ph type="title"/>
          </p:nvPr>
        </p:nvSpPr>
        <p:spPr>
          <a:xfrm>
            <a:off x="572201" y="810344"/>
            <a:ext cx="3478084" cy="1408062"/>
          </a:xfrm>
        </p:spPr>
        <p:txBody>
          <a:bodyPr anchor="t"/>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B64E6DD-DDD2-4ED6-B8A9-A8B6D7656549}"/>
              </a:ext>
            </a:extLst>
          </p:cNvPr>
          <p:cNvSpPr>
            <a:spLocks noGrp="1"/>
          </p:cNvSpPr>
          <p:nvPr>
            <p:ph idx="1"/>
          </p:nvPr>
        </p:nvSpPr>
        <p:spPr>
          <a:xfrm>
            <a:off x="4919809" y="931232"/>
            <a:ext cx="6700679" cy="5079369"/>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3F08F5E-AD33-4ACF-84C9-78B0FF6BE3AC}"/>
              </a:ext>
            </a:extLst>
          </p:cNvPr>
          <p:cNvSpPr>
            <a:spLocks noGrp="1"/>
          </p:cNvSpPr>
          <p:nvPr>
            <p:ph type="body" sz="half" idx="2"/>
          </p:nvPr>
        </p:nvSpPr>
        <p:spPr>
          <a:xfrm>
            <a:off x="571500" y="2578608"/>
            <a:ext cx="3478783" cy="341724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8D7604E-7DD4-4497-B325-74F899E8ACC6}"/>
              </a:ext>
            </a:extLst>
          </p:cNvPr>
          <p:cNvSpPr>
            <a:spLocks noGrp="1"/>
          </p:cNvSpPr>
          <p:nvPr>
            <p:ph type="dt" sz="half" idx="10"/>
          </p:nvPr>
        </p:nvSpPr>
        <p:spPr/>
        <p:txBody>
          <a:bodyPr/>
          <a:lstStyle/>
          <a:p>
            <a:fld id="{3CF70E47-1DAB-4D50-B5F7-355553F66014}" type="datetime1">
              <a:rPr lang="en-US" smtClean="0"/>
              <a:t>1/25/2026</a:t>
            </a:fld>
            <a:endParaRPr lang="en-US"/>
          </a:p>
        </p:txBody>
      </p:sp>
      <p:sp>
        <p:nvSpPr>
          <p:cNvPr id="6" name="Footer Placeholder 5">
            <a:extLst>
              <a:ext uri="{FF2B5EF4-FFF2-40B4-BE49-F238E27FC236}">
                <a16:creationId xmlns:a16="http://schemas.microsoft.com/office/drawing/2014/main" id="{3F02BEED-A8F6-4256-9539-4434694AA16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5EA1AA6-EE0B-48FD-A7DE-6CEE6A8C7DEB}"/>
              </a:ext>
            </a:extLst>
          </p:cNvPr>
          <p:cNvSpPr>
            <a:spLocks noGrp="1"/>
          </p:cNvSpPr>
          <p:nvPr>
            <p:ph type="sldNum" sz="quarter" idx="12"/>
          </p:nvPr>
        </p:nvSpPr>
        <p:spPr/>
        <p:txBody>
          <a:bodyPr/>
          <a:lstStyle/>
          <a:p>
            <a:fld id="{5EEB83C2-341F-4C28-A243-1C56DDDA54D3}" type="slidenum">
              <a:rPr lang="en-US" smtClean="0"/>
              <a:t>‹#›</a:t>
            </a:fld>
            <a:endParaRPr lang="en-US"/>
          </a:p>
        </p:txBody>
      </p:sp>
      <p:cxnSp>
        <p:nvCxnSpPr>
          <p:cNvPr id="8" name="Straight Connector 7">
            <a:extLst>
              <a:ext uri="{FF2B5EF4-FFF2-40B4-BE49-F238E27FC236}">
                <a16:creationId xmlns:a16="http://schemas.microsoft.com/office/drawing/2014/main" id="{B3F35B32-9A23-4805-94A6-96826D202139}"/>
              </a:ext>
            </a:extLst>
          </p:cNvPr>
          <p:cNvCxnSpPr>
            <a:cxnSpLocks/>
          </p:cNvCxnSpPr>
          <p:nvPr/>
        </p:nvCxnSpPr>
        <p:spPr>
          <a:xfrm flipH="1">
            <a:off x="571500" y="571500"/>
            <a:ext cx="1105981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762BA7DA-3944-40D4-91CD-40CA24DBB79B}"/>
              </a:ext>
            </a:extLst>
          </p:cNvPr>
          <p:cNvCxnSpPr>
            <a:cxnSpLocks/>
          </p:cNvCxnSpPr>
          <p:nvPr/>
        </p:nvCxnSpPr>
        <p:spPr>
          <a:xfrm flipV="1">
            <a:off x="4419601" y="571500"/>
            <a:ext cx="0" cy="5715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8BEA0B78-39E7-4039-B8BE-4F425688C6DF}"/>
              </a:ext>
            </a:extLst>
          </p:cNvPr>
          <p:cNvCxnSpPr>
            <a:cxnSpLocks/>
          </p:cNvCxnSpPr>
          <p:nvPr/>
        </p:nvCxnSpPr>
        <p:spPr>
          <a:xfrm flipH="1">
            <a:off x="571501" y="2406845"/>
            <a:ext cx="38481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DD68B99C-0744-42EE-9713-AB0CEC3F5D85}"/>
              </a:ext>
            </a:extLst>
          </p:cNvPr>
          <p:cNvCxnSpPr>
            <a:cxnSpLocks/>
          </p:cNvCxnSpPr>
          <p:nvPr/>
        </p:nvCxnSpPr>
        <p:spPr>
          <a:xfrm flipH="1">
            <a:off x="577485" y="6283518"/>
            <a:ext cx="1105981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931740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912732-5D39-4B30-A499-D51BABC882EF}"/>
              </a:ext>
            </a:extLst>
          </p:cNvPr>
          <p:cNvSpPr>
            <a:spLocks noGrp="1"/>
          </p:cNvSpPr>
          <p:nvPr>
            <p:ph type="title"/>
          </p:nvPr>
        </p:nvSpPr>
        <p:spPr>
          <a:xfrm>
            <a:off x="571499" y="802204"/>
            <a:ext cx="3478787" cy="1408062"/>
          </a:xfrm>
        </p:spPr>
        <p:txBody>
          <a:bodyPr anchor="t"/>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3AF5AEC-77BC-4A52-8A56-C6479CA6A29D}"/>
              </a:ext>
            </a:extLst>
          </p:cNvPr>
          <p:cNvSpPr>
            <a:spLocks noGrp="1"/>
          </p:cNvSpPr>
          <p:nvPr>
            <p:ph type="pic" idx="1"/>
          </p:nvPr>
        </p:nvSpPr>
        <p:spPr>
          <a:xfrm>
            <a:off x="4723467" y="847384"/>
            <a:ext cx="6907844" cy="5216813"/>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860A9240-8762-4C7D-AF22-A844CB2EC871}"/>
              </a:ext>
            </a:extLst>
          </p:cNvPr>
          <p:cNvSpPr>
            <a:spLocks noGrp="1"/>
          </p:cNvSpPr>
          <p:nvPr>
            <p:ph type="body" sz="half" idx="2"/>
          </p:nvPr>
        </p:nvSpPr>
        <p:spPr>
          <a:xfrm>
            <a:off x="571498" y="2574906"/>
            <a:ext cx="3478787" cy="343571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9995685-E45D-4E74-8B78-D3B8E85C434D}"/>
              </a:ext>
            </a:extLst>
          </p:cNvPr>
          <p:cNvSpPr>
            <a:spLocks noGrp="1"/>
          </p:cNvSpPr>
          <p:nvPr>
            <p:ph type="dt" sz="half" idx="10"/>
          </p:nvPr>
        </p:nvSpPr>
        <p:spPr/>
        <p:txBody>
          <a:bodyPr/>
          <a:lstStyle/>
          <a:p>
            <a:fld id="{0DBDD31E-6DE4-4194-96BC-EF071B40682E}" type="datetime1">
              <a:rPr lang="en-US" smtClean="0"/>
              <a:t>1/25/2026</a:t>
            </a:fld>
            <a:endParaRPr lang="en-US"/>
          </a:p>
        </p:txBody>
      </p:sp>
      <p:sp>
        <p:nvSpPr>
          <p:cNvPr id="6" name="Footer Placeholder 5">
            <a:extLst>
              <a:ext uri="{FF2B5EF4-FFF2-40B4-BE49-F238E27FC236}">
                <a16:creationId xmlns:a16="http://schemas.microsoft.com/office/drawing/2014/main" id="{321FCBA3-0FF5-47C2-901A-645F6185D24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B030381-5320-46AD-A0B9-7C04B3E5A202}"/>
              </a:ext>
            </a:extLst>
          </p:cNvPr>
          <p:cNvSpPr>
            <a:spLocks noGrp="1"/>
          </p:cNvSpPr>
          <p:nvPr>
            <p:ph type="sldNum" sz="quarter" idx="12"/>
          </p:nvPr>
        </p:nvSpPr>
        <p:spPr/>
        <p:txBody>
          <a:bodyPr/>
          <a:lstStyle/>
          <a:p>
            <a:fld id="{5EEB83C2-341F-4C28-A243-1C56DDDA54D3}" type="slidenum">
              <a:rPr lang="en-US" smtClean="0"/>
              <a:t>‹#›</a:t>
            </a:fld>
            <a:endParaRPr lang="en-US"/>
          </a:p>
        </p:txBody>
      </p:sp>
      <p:cxnSp>
        <p:nvCxnSpPr>
          <p:cNvPr id="8" name="Straight Connector 7">
            <a:extLst>
              <a:ext uri="{FF2B5EF4-FFF2-40B4-BE49-F238E27FC236}">
                <a16:creationId xmlns:a16="http://schemas.microsoft.com/office/drawing/2014/main" id="{5357A432-D933-402A-8657-216EE20450EE}"/>
              </a:ext>
            </a:extLst>
          </p:cNvPr>
          <p:cNvCxnSpPr>
            <a:cxnSpLocks/>
          </p:cNvCxnSpPr>
          <p:nvPr/>
        </p:nvCxnSpPr>
        <p:spPr>
          <a:xfrm flipH="1">
            <a:off x="571500" y="571500"/>
            <a:ext cx="1105981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1B1E0F3-D71B-436F-A10B-B6EA7125F684}"/>
              </a:ext>
            </a:extLst>
          </p:cNvPr>
          <p:cNvCxnSpPr>
            <a:cxnSpLocks/>
          </p:cNvCxnSpPr>
          <p:nvPr/>
        </p:nvCxnSpPr>
        <p:spPr>
          <a:xfrm flipV="1">
            <a:off x="4419601" y="571500"/>
            <a:ext cx="0" cy="5715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BDEE64F5-2B48-4A2E-BA5E-1D37F1A7C9A3}"/>
              </a:ext>
            </a:extLst>
          </p:cNvPr>
          <p:cNvCxnSpPr>
            <a:cxnSpLocks/>
          </p:cNvCxnSpPr>
          <p:nvPr/>
        </p:nvCxnSpPr>
        <p:spPr>
          <a:xfrm flipH="1">
            <a:off x="571501" y="2406845"/>
            <a:ext cx="38481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99BF9AA-A2C8-4233-B597-EB11C6D6A0E0}"/>
              </a:ext>
            </a:extLst>
          </p:cNvPr>
          <p:cNvCxnSpPr>
            <a:cxnSpLocks/>
          </p:cNvCxnSpPr>
          <p:nvPr/>
        </p:nvCxnSpPr>
        <p:spPr>
          <a:xfrm flipH="1">
            <a:off x="577485" y="6283518"/>
            <a:ext cx="1105981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566737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9E1467D-9ED1-4211-A71E-41C91C755C9D}"/>
              </a:ext>
            </a:extLst>
          </p:cNvPr>
          <p:cNvSpPr>
            <a:spLocks noGrp="1"/>
          </p:cNvSpPr>
          <p:nvPr>
            <p:ph type="title"/>
          </p:nvPr>
        </p:nvSpPr>
        <p:spPr>
          <a:xfrm>
            <a:off x="571500" y="689289"/>
            <a:ext cx="11049000" cy="1084101"/>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1F8A6A1-C9C7-4FDF-B4DA-1E86B6A355F8}"/>
              </a:ext>
            </a:extLst>
          </p:cNvPr>
          <p:cNvSpPr>
            <a:spLocks noGrp="1"/>
          </p:cNvSpPr>
          <p:nvPr>
            <p:ph type="body" idx="1"/>
          </p:nvPr>
        </p:nvSpPr>
        <p:spPr>
          <a:xfrm>
            <a:off x="571499" y="2075688"/>
            <a:ext cx="11059811" cy="381808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AACC44A-C635-4CD0-90E9-D9503AF4CCF2}"/>
              </a:ext>
            </a:extLst>
          </p:cNvPr>
          <p:cNvSpPr>
            <a:spLocks noGrp="1"/>
          </p:cNvSpPr>
          <p:nvPr>
            <p:ph type="dt" sz="half" idx="2"/>
          </p:nvPr>
        </p:nvSpPr>
        <p:spPr>
          <a:xfrm>
            <a:off x="8036732" y="6397103"/>
            <a:ext cx="3091928" cy="365125"/>
          </a:xfrm>
          <a:prstGeom prst="rect">
            <a:avLst/>
          </a:prstGeom>
        </p:spPr>
        <p:txBody>
          <a:bodyPr vert="horz" lIns="91440" tIns="45720" rIns="91440" bIns="45720" rtlCol="0" anchor="ctr"/>
          <a:lstStyle>
            <a:lvl1pPr algn="r">
              <a:defRPr sz="800" cap="all" spc="200" baseline="0">
                <a:solidFill>
                  <a:schemeClr val="tx1"/>
                </a:solidFill>
              </a:defRPr>
            </a:lvl1pPr>
          </a:lstStyle>
          <a:p>
            <a:fld id="{4ABE11F3-8432-4AE9-BE54-B5BF9CCA2462}" type="datetime1">
              <a:rPr lang="en-US" smtClean="0"/>
              <a:t>1/25/2026</a:t>
            </a:fld>
            <a:endParaRPr lang="en-US"/>
          </a:p>
        </p:txBody>
      </p:sp>
      <p:sp>
        <p:nvSpPr>
          <p:cNvPr id="5" name="Footer Placeholder 4">
            <a:extLst>
              <a:ext uri="{FF2B5EF4-FFF2-40B4-BE49-F238E27FC236}">
                <a16:creationId xmlns:a16="http://schemas.microsoft.com/office/drawing/2014/main" id="{58ABF682-1A47-492C-81E3-9DB0A50ECB1F}"/>
              </a:ext>
            </a:extLst>
          </p:cNvPr>
          <p:cNvSpPr>
            <a:spLocks noGrp="1"/>
          </p:cNvSpPr>
          <p:nvPr>
            <p:ph type="ftr" sz="quarter" idx="3"/>
          </p:nvPr>
        </p:nvSpPr>
        <p:spPr>
          <a:xfrm>
            <a:off x="475782" y="6397103"/>
            <a:ext cx="4114800" cy="365125"/>
          </a:xfrm>
          <a:prstGeom prst="rect">
            <a:avLst/>
          </a:prstGeom>
        </p:spPr>
        <p:txBody>
          <a:bodyPr vert="horz" lIns="91440" tIns="45720" rIns="91440" bIns="45720" rtlCol="0" anchor="ctr"/>
          <a:lstStyle>
            <a:lvl1pPr algn="l">
              <a:defRPr sz="800" cap="all" spc="200" baseline="0">
                <a:solidFill>
                  <a:schemeClr val="tx1"/>
                </a:solidFill>
              </a:defRPr>
            </a:lvl1pPr>
          </a:lstStyle>
          <a:p>
            <a:endParaRPr lang="en-US"/>
          </a:p>
        </p:txBody>
      </p:sp>
      <p:sp>
        <p:nvSpPr>
          <p:cNvPr id="6" name="Slide Number Placeholder 5">
            <a:extLst>
              <a:ext uri="{FF2B5EF4-FFF2-40B4-BE49-F238E27FC236}">
                <a16:creationId xmlns:a16="http://schemas.microsoft.com/office/drawing/2014/main" id="{6CCC814B-9105-44ED-98A9-D326B2E2605C}"/>
              </a:ext>
            </a:extLst>
          </p:cNvPr>
          <p:cNvSpPr>
            <a:spLocks noGrp="1"/>
          </p:cNvSpPr>
          <p:nvPr>
            <p:ph type="sldNum" sz="quarter" idx="4"/>
          </p:nvPr>
        </p:nvSpPr>
        <p:spPr>
          <a:xfrm>
            <a:off x="11024553" y="6397103"/>
            <a:ext cx="700775" cy="365125"/>
          </a:xfrm>
          <a:prstGeom prst="rect">
            <a:avLst/>
          </a:prstGeom>
        </p:spPr>
        <p:txBody>
          <a:bodyPr vert="horz" lIns="91440" tIns="45720" rIns="91440" bIns="45720" rtlCol="0" anchor="ctr"/>
          <a:lstStyle>
            <a:lvl1pPr algn="r">
              <a:defRPr sz="800">
                <a:solidFill>
                  <a:schemeClr val="tx1"/>
                </a:solidFill>
              </a:defRPr>
            </a:lvl1pPr>
          </a:lstStyle>
          <a:p>
            <a:fld id="{5EEB83C2-341F-4C28-A243-1C56DDDA54D3}" type="slidenum">
              <a:rPr lang="en-US" smtClean="0"/>
              <a:t>‹#›</a:t>
            </a:fld>
            <a:endParaRPr lang="en-US"/>
          </a:p>
        </p:txBody>
      </p:sp>
      <p:cxnSp>
        <p:nvCxnSpPr>
          <p:cNvPr id="20" name="Straight Connector 19">
            <a:extLst>
              <a:ext uri="{FF2B5EF4-FFF2-40B4-BE49-F238E27FC236}">
                <a16:creationId xmlns:a16="http://schemas.microsoft.com/office/drawing/2014/main" id="{A6814345-41DE-42C5-8657-66C1417DF81A}"/>
              </a:ext>
            </a:extLst>
          </p:cNvPr>
          <p:cNvCxnSpPr>
            <a:cxnSpLocks/>
          </p:cNvCxnSpPr>
          <p:nvPr/>
        </p:nvCxnSpPr>
        <p:spPr>
          <a:xfrm flipH="1">
            <a:off x="566094" y="6286347"/>
            <a:ext cx="1105981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7E68E419-3727-4F5E-8840-AF149B33B0B7}"/>
              </a:ext>
            </a:extLst>
          </p:cNvPr>
          <p:cNvCxnSpPr>
            <a:cxnSpLocks/>
          </p:cNvCxnSpPr>
          <p:nvPr/>
        </p:nvCxnSpPr>
        <p:spPr>
          <a:xfrm flipH="1">
            <a:off x="577485" y="1883336"/>
            <a:ext cx="1105981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0519B6EC-D7AE-452F-8D0C-D11BD3377F3E}"/>
              </a:ext>
            </a:extLst>
          </p:cNvPr>
          <p:cNvCxnSpPr>
            <a:cxnSpLocks/>
          </p:cNvCxnSpPr>
          <p:nvPr/>
        </p:nvCxnSpPr>
        <p:spPr>
          <a:xfrm flipH="1">
            <a:off x="577485" y="571500"/>
            <a:ext cx="1105981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94365779"/>
      </p:ext>
    </p:extLst>
  </p:cSld>
  <p:clrMap bg1="lt1" tx1="dk1" bg2="lt2" tx2="dk2" accent1="accent1" accent2="accent2" accent3="accent3" accent4="accent4" accent5="accent5" accent6="accent6" hlink="hlink" folHlink="folHlink"/>
  <p:sldLayoutIdLst>
    <p:sldLayoutId id="2147483722" r:id="rId1"/>
    <p:sldLayoutId id="2147483723" r:id="rId2"/>
    <p:sldLayoutId id="2147483724" r:id="rId3"/>
    <p:sldLayoutId id="2147483714" r:id="rId4"/>
    <p:sldLayoutId id="2147483715" r:id="rId5"/>
    <p:sldLayoutId id="2147483720" r:id="rId6"/>
    <p:sldLayoutId id="2147483716" r:id="rId7"/>
    <p:sldLayoutId id="2147483717" r:id="rId8"/>
    <p:sldLayoutId id="2147483718" r:id="rId9"/>
    <p:sldLayoutId id="2147483719" r:id="rId10"/>
    <p:sldLayoutId id="2147483721" r:id="rId11"/>
  </p:sldLayoutIdLst>
  <p:hf hdr="0" ftr="0" dt="0"/>
  <p:txStyles>
    <p:titleStyle>
      <a:lvl1pPr algn="l" defTabSz="914400" rtl="0" eaLnBrk="1" latinLnBrk="0" hangingPunct="1">
        <a:lnSpc>
          <a:spcPct val="90000"/>
        </a:lnSpc>
        <a:spcBef>
          <a:spcPct val="0"/>
        </a:spcBef>
        <a:buNone/>
        <a:defRPr sz="4000" kern="1200" spc="-100" baseline="0">
          <a:solidFill>
            <a:schemeClr val="tx1"/>
          </a:solidFill>
          <a:latin typeface="Batang" panose="02030600000101010101" pitchFamily="18" charset="-127"/>
          <a:ea typeface="Batang" panose="02030600000101010101" pitchFamily="18" charset="-127"/>
          <a:cs typeface="+mj-cs"/>
        </a:defRPr>
      </a:lvl1pPr>
    </p:titleStyle>
    <p:bodyStyle>
      <a:lvl1pPr marL="228600" indent="-228600" algn="l" defTabSz="914400" rtl="0" eaLnBrk="1" latinLnBrk="0" hangingPunct="1">
        <a:lnSpc>
          <a:spcPct val="120000"/>
        </a:lnSpc>
        <a:spcBef>
          <a:spcPts val="1000"/>
        </a:spcBef>
        <a:buSzPct val="80000"/>
        <a:buFont typeface="Arial" panose="020B0604020202020204" pitchFamily="34" charset="0"/>
        <a:buChar char="•"/>
        <a:defRPr sz="2000" kern="1200">
          <a:solidFill>
            <a:schemeClr val="tx1"/>
          </a:solidFill>
          <a:latin typeface="+mn-lt"/>
          <a:ea typeface="+mn-ea"/>
          <a:cs typeface="+mn-cs"/>
        </a:defRPr>
      </a:lvl1pPr>
      <a:lvl2pPr marL="457200" indent="-228600" algn="l" defTabSz="914400" rtl="0" eaLnBrk="1" latinLnBrk="0" hangingPunct="1">
        <a:lnSpc>
          <a:spcPct val="120000"/>
        </a:lnSpc>
        <a:spcBef>
          <a:spcPts val="500"/>
        </a:spcBef>
        <a:buSzPct val="80000"/>
        <a:buFont typeface="Avenir Next LT Pro Light" panose="020B0304020202020204" pitchFamily="34" charset="0"/>
        <a:buChar char="–"/>
        <a:defRPr sz="1800" kern="1200">
          <a:solidFill>
            <a:schemeClr val="tx1"/>
          </a:solidFill>
          <a:latin typeface="+mn-lt"/>
          <a:ea typeface="+mn-ea"/>
          <a:cs typeface="+mn-cs"/>
        </a:defRPr>
      </a:lvl2pPr>
      <a:lvl3pPr marL="731520" indent="-228600" algn="l" defTabSz="914400" rtl="0" eaLnBrk="1" latinLnBrk="0" hangingPunct="1">
        <a:lnSpc>
          <a:spcPct val="120000"/>
        </a:lnSpc>
        <a:spcBef>
          <a:spcPts val="500"/>
        </a:spcBef>
        <a:buSzPct val="80000"/>
        <a:buFont typeface="Arial" panose="020B0604020202020204" pitchFamily="34" charset="0"/>
        <a:buChar char="•"/>
        <a:defRPr sz="1600" kern="1200">
          <a:solidFill>
            <a:schemeClr val="tx1"/>
          </a:solidFill>
          <a:latin typeface="+mn-lt"/>
          <a:ea typeface="+mn-ea"/>
          <a:cs typeface="+mn-cs"/>
        </a:defRPr>
      </a:lvl3pPr>
      <a:lvl4pPr marL="1005840" indent="-228600" algn="l" defTabSz="914400" rtl="0" eaLnBrk="1" latinLnBrk="0" hangingPunct="1">
        <a:lnSpc>
          <a:spcPct val="120000"/>
        </a:lnSpc>
        <a:spcBef>
          <a:spcPts val="500"/>
        </a:spcBef>
        <a:buSzPct val="80000"/>
        <a:buFont typeface="Avenir Next LT Pro Light" panose="020B0304020202020204" pitchFamily="34" charset="0"/>
        <a:buChar char="–"/>
        <a:defRPr sz="1400" kern="1200">
          <a:solidFill>
            <a:schemeClr val="tx1"/>
          </a:solidFill>
          <a:latin typeface="+mn-lt"/>
          <a:ea typeface="+mn-ea"/>
          <a:cs typeface="+mn-cs"/>
        </a:defRPr>
      </a:lvl4pPr>
      <a:lvl5pPr marL="1280160" indent="-228600" algn="l" defTabSz="914400" rtl="0" eaLnBrk="1" latinLnBrk="0" hangingPunct="1">
        <a:lnSpc>
          <a:spcPct val="120000"/>
        </a:lnSpc>
        <a:spcBef>
          <a:spcPts val="500"/>
        </a:spcBef>
        <a:buSzPct val="80000"/>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9.gi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0.gi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63AB9E1-499E-41EB-A74E-905920CCDF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82" y="0"/>
            <a:ext cx="1219878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6195B4A-5982-B863-C18A-A3908DB9302A}"/>
              </a:ext>
            </a:extLst>
          </p:cNvPr>
          <p:cNvSpPr>
            <a:spLocks noGrp="1"/>
          </p:cNvSpPr>
          <p:nvPr>
            <p:ph type="ctrTitle"/>
          </p:nvPr>
        </p:nvSpPr>
        <p:spPr>
          <a:xfrm>
            <a:off x="520601" y="4840264"/>
            <a:ext cx="8044280" cy="1215547"/>
          </a:xfrm>
        </p:spPr>
        <p:txBody>
          <a:bodyPr anchor="ctr">
            <a:normAutofit/>
          </a:bodyPr>
          <a:lstStyle/>
          <a:p>
            <a:r>
              <a:rPr lang="en-US"/>
              <a:t>AI assistants</a:t>
            </a:r>
          </a:p>
        </p:txBody>
      </p:sp>
      <p:sp>
        <p:nvSpPr>
          <p:cNvPr id="3" name="Subtitle 2">
            <a:extLst>
              <a:ext uri="{FF2B5EF4-FFF2-40B4-BE49-F238E27FC236}">
                <a16:creationId xmlns:a16="http://schemas.microsoft.com/office/drawing/2014/main" id="{E5920FA0-79A4-4F9F-C85B-78A6ED774BD1}"/>
              </a:ext>
            </a:extLst>
          </p:cNvPr>
          <p:cNvSpPr>
            <a:spLocks noGrp="1"/>
          </p:cNvSpPr>
          <p:nvPr>
            <p:ph type="subTitle" idx="1"/>
          </p:nvPr>
        </p:nvSpPr>
        <p:spPr>
          <a:xfrm>
            <a:off x="9189720" y="4753342"/>
            <a:ext cx="2519973" cy="1389390"/>
          </a:xfrm>
        </p:spPr>
        <p:txBody>
          <a:bodyPr anchor="ctr">
            <a:normAutofit fontScale="92500" lnSpcReduction="20000"/>
          </a:bodyPr>
          <a:lstStyle/>
          <a:p>
            <a:r>
              <a:rPr lang="en-US"/>
              <a:t>Saavedra Erwin</a:t>
            </a:r>
          </a:p>
          <a:p>
            <a:r>
              <a:rPr lang="en-US"/>
              <a:t>Dudic Mateja</a:t>
            </a:r>
          </a:p>
          <a:p>
            <a:r>
              <a:rPr lang="en-US"/>
              <a:t>Krylova Alena</a:t>
            </a:r>
          </a:p>
          <a:p>
            <a:r>
              <a:rPr lang="en-US"/>
              <a:t>Maringer Kelvin</a:t>
            </a:r>
          </a:p>
        </p:txBody>
      </p:sp>
      <p:pic>
        <p:nvPicPr>
          <p:cNvPr id="4" name="Picture 3" descr="Colored pencils inside a pencil holder which is on top of a wood table">
            <a:extLst>
              <a:ext uri="{FF2B5EF4-FFF2-40B4-BE49-F238E27FC236}">
                <a16:creationId xmlns:a16="http://schemas.microsoft.com/office/drawing/2014/main" id="{CF0CF2F5-C02F-4D3E-7976-CDECFCB3D1E5}"/>
              </a:ext>
            </a:extLst>
          </p:cNvPr>
          <p:cNvPicPr>
            <a:picLocks noChangeAspect="1"/>
          </p:cNvPicPr>
          <p:nvPr/>
        </p:nvPicPr>
        <p:blipFill>
          <a:blip r:embed="rId2"/>
          <a:srcRect t="45438" b="4921"/>
          <a:stretch>
            <a:fillRect/>
          </a:stretch>
        </p:blipFill>
        <p:spPr>
          <a:xfrm>
            <a:off x="-6781" y="1"/>
            <a:ext cx="12198782" cy="4042122"/>
          </a:xfrm>
          <a:prstGeom prst="rect">
            <a:avLst/>
          </a:prstGeom>
        </p:spPr>
      </p:pic>
      <p:cxnSp>
        <p:nvCxnSpPr>
          <p:cNvPr id="11" name="Straight Connector 10">
            <a:extLst>
              <a:ext uri="{FF2B5EF4-FFF2-40B4-BE49-F238E27FC236}">
                <a16:creationId xmlns:a16="http://schemas.microsoft.com/office/drawing/2014/main" id="{CEEA40C4-6B9E-4B9E-8CDF-A0C572462EA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65869" y="4610607"/>
            <a:ext cx="1105479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0A54810C-5CC0-45D3-BD8F-C4407F92F56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877300" y="4610607"/>
            <a:ext cx="0" cy="167486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E458AAC-F667-498F-A263-A8C7AB4FC9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61819" y="6289514"/>
            <a:ext cx="1105479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96CD5675-34B9-03C3-CB02-9AFB6C7619B3}"/>
              </a:ext>
            </a:extLst>
          </p:cNvPr>
          <p:cNvSpPr>
            <a:spLocks noGrp="1"/>
          </p:cNvSpPr>
          <p:nvPr>
            <p:ph type="sldNum" sz="quarter" idx="12"/>
          </p:nvPr>
        </p:nvSpPr>
        <p:spPr/>
        <p:txBody>
          <a:bodyPr/>
          <a:lstStyle/>
          <a:p>
            <a:fld id="{5EEB83C2-341F-4C28-A243-1C56DDDA54D3}" type="slidenum">
              <a:rPr lang="en-US" smtClean="0"/>
              <a:t>1</a:t>
            </a:fld>
            <a:endParaRPr lang="en-US"/>
          </a:p>
        </p:txBody>
      </p:sp>
    </p:spTree>
    <p:extLst>
      <p:ext uri="{BB962C8B-B14F-4D97-AF65-F5344CB8AC3E}">
        <p14:creationId xmlns:p14="http://schemas.microsoft.com/office/powerpoint/2010/main" val="18460407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8A4DF3-07D8-B497-CCEF-244A289B4353}"/>
              </a:ext>
            </a:extLst>
          </p:cNvPr>
          <p:cNvSpPr>
            <a:spLocks noGrp="1"/>
          </p:cNvSpPr>
          <p:nvPr>
            <p:ph type="title"/>
          </p:nvPr>
        </p:nvSpPr>
        <p:spPr/>
        <p:txBody>
          <a:bodyPr/>
          <a:lstStyle/>
          <a:p>
            <a:r>
              <a:rPr lang="en-US"/>
              <a:t>Convert to the correct datatypes. Visual</a:t>
            </a:r>
          </a:p>
        </p:txBody>
      </p:sp>
      <p:pic>
        <p:nvPicPr>
          <p:cNvPr id="7" name="Picture 6">
            <a:extLst>
              <a:ext uri="{FF2B5EF4-FFF2-40B4-BE49-F238E27FC236}">
                <a16:creationId xmlns:a16="http://schemas.microsoft.com/office/drawing/2014/main" id="{62B4AC64-E093-8009-A50F-487A22DB1015}"/>
              </a:ext>
            </a:extLst>
          </p:cNvPr>
          <p:cNvPicPr>
            <a:picLocks noChangeAspect="1"/>
          </p:cNvPicPr>
          <p:nvPr/>
        </p:nvPicPr>
        <p:blipFill>
          <a:blip r:embed="rId2"/>
          <a:stretch>
            <a:fillRect/>
          </a:stretch>
        </p:blipFill>
        <p:spPr>
          <a:xfrm>
            <a:off x="6788320" y="2514600"/>
            <a:ext cx="4123015" cy="3088054"/>
          </a:xfrm>
          <a:prstGeom prst="rect">
            <a:avLst/>
          </a:prstGeom>
          <a:ln>
            <a:no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id="{997C89FF-8DF7-D6D6-9D5F-D93040DF1734}"/>
              </a:ext>
            </a:extLst>
          </p:cNvPr>
          <p:cNvPicPr>
            <a:picLocks noChangeAspect="1"/>
          </p:cNvPicPr>
          <p:nvPr/>
        </p:nvPicPr>
        <p:blipFill>
          <a:blip r:embed="rId3"/>
          <a:stretch>
            <a:fillRect/>
          </a:stretch>
        </p:blipFill>
        <p:spPr>
          <a:xfrm>
            <a:off x="1523764" y="2514601"/>
            <a:ext cx="3444368" cy="3088054"/>
          </a:xfrm>
          <a:prstGeom prst="rect">
            <a:avLst/>
          </a:prstGeom>
          <a:ln>
            <a:noFill/>
          </a:ln>
          <a:effectLst>
            <a:outerShdw blurRad="292100" dist="139700" dir="2700000" algn="tl" rotWithShape="0">
              <a:srgbClr val="333333">
                <a:alpha val="65000"/>
              </a:srgbClr>
            </a:outerShdw>
          </a:effectLst>
        </p:spPr>
      </p:pic>
      <p:sp>
        <p:nvSpPr>
          <p:cNvPr id="10" name="TextBox 9">
            <a:extLst>
              <a:ext uri="{FF2B5EF4-FFF2-40B4-BE49-F238E27FC236}">
                <a16:creationId xmlns:a16="http://schemas.microsoft.com/office/drawing/2014/main" id="{5A9F40A6-0BF8-FFFF-0767-1E06DC5BA8FD}"/>
              </a:ext>
            </a:extLst>
          </p:cNvPr>
          <p:cNvSpPr txBox="1"/>
          <p:nvPr/>
        </p:nvSpPr>
        <p:spPr>
          <a:xfrm>
            <a:off x="2429344" y="2052935"/>
            <a:ext cx="1568014" cy="461665"/>
          </a:xfrm>
          <a:prstGeom prst="rect">
            <a:avLst/>
          </a:prstGeom>
          <a:noFill/>
        </p:spPr>
        <p:txBody>
          <a:bodyPr wrap="square" rtlCol="0">
            <a:spAutoFit/>
          </a:bodyPr>
          <a:lstStyle/>
          <a:p>
            <a:r>
              <a:rPr lang="en-US" sz="2400" b="1"/>
              <a:t>Before</a:t>
            </a:r>
            <a:endParaRPr lang="en-US" sz="2000" b="1"/>
          </a:p>
        </p:txBody>
      </p:sp>
      <p:sp>
        <p:nvSpPr>
          <p:cNvPr id="11" name="TextBox 10">
            <a:extLst>
              <a:ext uri="{FF2B5EF4-FFF2-40B4-BE49-F238E27FC236}">
                <a16:creationId xmlns:a16="http://schemas.microsoft.com/office/drawing/2014/main" id="{CA82EDCC-B208-EEFD-9CBF-B1EBD86275A0}"/>
              </a:ext>
            </a:extLst>
          </p:cNvPr>
          <p:cNvSpPr txBox="1"/>
          <p:nvPr/>
        </p:nvSpPr>
        <p:spPr>
          <a:xfrm>
            <a:off x="8353914" y="2052935"/>
            <a:ext cx="1057139" cy="461665"/>
          </a:xfrm>
          <a:prstGeom prst="rect">
            <a:avLst/>
          </a:prstGeom>
          <a:noFill/>
        </p:spPr>
        <p:txBody>
          <a:bodyPr wrap="square" rtlCol="0">
            <a:spAutoFit/>
          </a:bodyPr>
          <a:lstStyle/>
          <a:p>
            <a:r>
              <a:rPr lang="en-US" sz="2400" b="1"/>
              <a:t>After</a:t>
            </a:r>
            <a:endParaRPr lang="en-US" b="1"/>
          </a:p>
        </p:txBody>
      </p:sp>
      <p:sp>
        <p:nvSpPr>
          <p:cNvPr id="3" name="Slide Number Placeholder 2">
            <a:extLst>
              <a:ext uri="{FF2B5EF4-FFF2-40B4-BE49-F238E27FC236}">
                <a16:creationId xmlns:a16="http://schemas.microsoft.com/office/drawing/2014/main" id="{6C0430E7-F74D-13A8-9850-97F62F21B33E}"/>
              </a:ext>
            </a:extLst>
          </p:cNvPr>
          <p:cNvSpPr>
            <a:spLocks noGrp="1"/>
          </p:cNvSpPr>
          <p:nvPr>
            <p:ph type="sldNum" sz="quarter" idx="12"/>
          </p:nvPr>
        </p:nvSpPr>
        <p:spPr/>
        <p:txBody>
          <a:bodyPr/>
          <a:lstStyle/>
          <a:p>
            <a:fld id="{5EEB83C2-341F-4C28-A243-1C56DDDA54D3}" type="slidenum">
              <a:rPr lang="en-US" smtClean="0"/>
              <a:t>10</a:t>
            </a:fld>
            <a:endParaRPr lang="en-US"/>
          </a:p>
        </p:txBody>
      </p:sp>
    </p:spTree>
    <p:extLst>
      <p:ext uri="{BB962C8B-B14F-4D97-AF65-F5344CB8AC3E}">
        <p14:creationId xmlns:p14="http://schemas.microsoft.com/office/powerpoint/2010/main" val="42621494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27BDC7-4C26-759A-EB24-1C5E19D3962A}"/>
              </a:ext>
            </a:extLst>
          </p:cNvPr>
          <p:cNvSpPr>
            <a:spLocks noGrp="1"/>
          </p:cNvSpPr>
          <p:nvPr>
            <p:ph type="title"/>
          </p:nvPr>
        </p:nvSpPr>
        <p:spPr/>
        <p:txBody>
          <a:bodyPr/>
          <a:lstStyle/>
          <a:p>
            <a:r>
              <a:rPr lang="en-US"/>
              <a:t>Data Analysis #1</a:t>
            </a:r>
          </a:p>
        </p:txBody>
      </p:sp>
      <p:sp>
        <p:nvSpPr>
          <p:cNvPr id="3" name="Content Placeholder 2">
            <a:extLst>
              <a:ext uri="{FF2B5EF4-FFF2-40B4-BE49-F238E27FC236}">
                <a16:creationId xmlns:a16="http://schemas.microsoft.com/office/drawing/2014/main" id="{138BA052-7CFC-7297-A9CF-86C81E86988B}"/>
              </a:ext>
            </a:extLst>
          </p:cNvPr>
          <p:cNvSpPr>
            <a:spLocks noGrp="1"/>
          </p:cNvSpPr>
          <p:nvPr>
            <p:ph idx="1"/>
          </p:nvPr>
        </p:nvSpPr>
        <p:spPr/>
        <p:txBody>
          <a:bodyPr vert="horz" lIns="91440" tIns="45720" rIns="91440" bIns="45720" rtlCol="0" anchor="t">
            <a:normAutofit/>
          </a:bodyPr>
          <a:lstStyle/>
          <a:p>
            <a:r>
              <a:rPr lang="en-US">
                <a:ea typeface="+mn-lt"/>
                <a:cs typeface="+mn-lt"/>
              </a:rPr>
              <a:t>How many different AI assistants are in the dataset? Show counts and percentages.</a:t>
            </a:r>
          </a:p>
          <a:p>
            <a:r>
              <a:rPr lang="en-US">
                <a:ea typeface="+mn-lt"/>
                <a:cs typeface="+mn-lt"/>
              </a:rPr>
              <a:t>What is the average session length per assistant? Are there noticeable differences?</a:t>
            </a:r>
          </a:p>
          <a:p>
            <a:r>
              <a:rPr lang="en-US">
                <a:ea typeface="+mn-lt"/>
                <a:cs typeface="+mn-lt"/>
              </a:rPr>
              <a:t>Are specific assistants used more often for certain tasks (e.g., education)?</a:t>
            </a:r>
          </a:p>
          <a:p>
            <a:r>
              <a:rPr lang="en-US">
                <a:ea typeface="+mn-lt"/>
                <a:cs typeface="+mn-lt"/>
              </a:rPr>
              <a:t>Which type of tasks has the longest average prompt size and use time?</a:t>
            </a:r>
            <a:endParaRPr lang="en-US"/>
          </a:p>
          <a:p>
            <a:r>
              <a:rPr lang="en-US">
                <a:ea typeface="+mn-lt"/>
                <a:cs typeface="+mn-lt"/>
              </a:rPr>
              <a:t>Is there a pattern between the task type and the time of day it was used?</a:t>
            </a:r>
            <a:endParaRPr lang="en-US"/>
          </a:p>
          <a:p>
            <a:r>
              <a:rPr lang="en-US">
                <a:ea typeface="+mn-lt"/>
                <a:cs typeface="+mn-lt"/>
              </a:rPr>
              <a:t>Have some AI assistants become more popular over time?</a:t>
            </a:r>
            <a:endParaRPr lang="en-US"/>
          </a:p>
          <a:p>
            <a:endParaRPr lang="en-US" sz="1400"/>
          </a:p>
          <a:p>
            <a:endParaRPr lang="en-US"/>
          </a:p>
        </p:txBody>
      </p:sp>
      <p:sp>
        <p:nvSpPr>
          <p:cNvPr id="4" name="Slide Number Placeholder 3">
            <a:extLst>
              <a:ext uri="{FF2B5EF4-FFF2-40B4-BE49-F238E27FC236}">
                <a16:creationId xmlns:a16="http://schemas.microsoft.com/office/drawing/2014/main" id="{B58E39A3-A98E-6082-02F5-CBFA44E59965}"/>
              </a:ext>
            </a:extLst>
          </p:cNvPr>
          <p:cNvSpPr>
            <a:spLocks noGrp="1"/>
          </p:cNvSpPr>
          <p:nvPr>
            <p:ph type="sldNum" sz="quarter" idx="12"/>
          </p:nvPr>
        </p:nvSpPr>
        <p:spPr/>
        <p:txBody>
          <a:bodyPr/>
          <a:lstStyle/>
          <a:p>
            <a:fld id="{5EEB83C2-341F-4C28-A243-1C56DDDA54D3}" type="slidenum">
              <a:rPr lang="en-US" smtClean="0"/>
              <a:t>11</a:t>
            </a:fld>
            <a:endParaRPr lang="en-US"/>
          </a:p>
        </p:txBody>
      </p:sp>
    </p:spTree>
    <p:extLst>
      <p:ext uri="{BB962C8B-B14F-4D97-AF65-F5344CB8AC3E}">
        <p14:creationId xmlns:p14="http://schemas.microsoft.com/office/powerpoint/2010/main" val="16477395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F445F1-28B2-1098-DD1D-320D3AD3707C}"/>
              </a:ext>
            </a:extLst>
          </p:cNvPr>
          <p:cNvSpPr>
            <a:spLocks noGrp="1"/>
          </p:cNvSpPr>
          <p:nvPr>
            <p:ph type="title"/>
          </p:nvPr>
        </p:nvSpPr>
        <p:spPr>
          <a:xfrm>
            <a:off x="571500" y="1086854"/>
            <a:ext cx="11055626" cy="646780"/>
          </a:xfrm>
        </p:spPr>
        <p:txBody>
          <a:bodyPr vert="horz" lIns="91440" tIns="45720" rIns="91440" bIns="45720" rtlCol="0" anchor="ctr">
            <a:noAutofit/>
          </a:bodyPr>
          <a:lstStyle/>
          <a:p>
            <a:pPr>
              <a:lnSpc>
                <a:spcPct val="120000"/>
              </a:lnSpc>
              <a:spcBef>
                <a:spcPts val="1000"/>
              </a:spcBef>
            </a:pPr>
            <a:r>
              <a:rPr lang="en-US" sz="2800">
                <a:latin typeface="Avenir Next LT Pro Light"/>
                <a:ea typeface="Batang"/>
              </a:rPr>
              <a:t>How many different AI assistants are in the dataset?</a:t>
            </a:r>
          </a:p>
          <a:p>
            <a:endParaRPr lang="en-US"/>
          </a:p>
        </p:txBody>
      </p:sp>
      <p:pic>
        <p:nvPicPr>
          <p:cNvPr id="4" name="Content Placeholder 3" descr="A screenshot of a computer code&#10;&#10;AI-generated content may be incorrect.">
            <a:extLst>
              <a:ext uri="{FF2B5EF4-FFF2-40B4-BE49-F238E27FC236}">
                <a16:creationId xmlns:a16="http://schemas.microsoft.com/office/drawing/2014/main" id="{1E301B8E-0C35-C79C-B2AB-465F7F141E4D}"/>
              </a:ext>
            </a:extLst>
          </p:cNvPr>
          <p:cNvPicPr>
            <a:picLocks noGrp="1" noChangeAspect="1"/>
          </p:cNvPicPr>
          <p:nvPr>
            <p:ph idx="1"/>
          </p:nvPr>
        </p:nvPicPr>
        <p:blipFill>
          <a:blip r:embed="rId2"/>
          <a:srcRect l="-160" t="7850" r="-71" b="52218"/>
          <a:stretch>
            <a:fillRect/>
          </a:stretch>
        </p:blipFill>
        <p:spPr>
          <a:xfrm>
            <a:off x="561812" y="2104152"/>
            <a:ext cx="6589713" cy="890152"/>
          </a:xfrm>
          <a:prstGeom prst="rect">
            <a:avLst/>
          </a:prstGeom>
        </p:spPr>
      </p:pic>
      <p:pic>
        <p:nvPicPr>
          <p:cNvPr id="5" name="Picture 4" descr="A screenshot of a computer&#10;&#10;AI-generated content may be incorrect.">
            <a:extLst>
              <a:ext uri="{FF2B5EF4-FFF2-40B4-BE49-F238E27FC236}">
                <a16:creationId xmlns:a16="http://schemas.microsoft.com/office/drawing/2014/main" id="{214EAD04-02FD-E17D-28FA-72FF9D633A35}"/>
              </a:ext>
            </a:extLst>
          </p:cNvPr>
          <p:cNvPicPr>
            <a:picLocks noChangeAspect="1"/>
          </p:cNvPicPr>
          <p:nvPr/>
        </p:nvPicPr>
        <p:blipFill>
          <a:blip r:embed="rId3"/>
          <a:stretch>
            <a:fillRect/>
          </a:stretch>
        </p:blipFill>
        <p:spPr>
          <a:xfrm>
            <a:off x="7392907" y="3782439"/>
            <a:ext cx="4057651" cy="2233819"/>
          </a:xfrm>
          <a:prstGeom prst="rect">
            <a:avLst/>
          </a:prstGeom>
        </p:spPr>
      </p:pic>
      <p:sp>
        <p:nvSpPr>
          <p:cNvPr id="3" name="TextBox 2">
            <a:extLst>
              <a:ext uri="{FF2B5EF4-FFF2-40B4-BE49-F238E27FC236}">
                <a16:creationId xmlns:a16="http://schemas.microsoft.com/office/drawing/2014/main" id="{662ACEB6-ABB4-5EB9-8C23-6F383807E703}"/>
              </a:ext>
            </a:extLst>
          </p:cNvPr>
          <p:cNvSpPr txBox="1"/>
          <p:nvPr/>
        </p:nvSpPr>
        <p:spPr>
          <a:xfrm>
            <a:off x="2158173" y="4444108"/>
            <a:ext cx="3397652"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t>There is 5 different AI assistants</a:t>
            </a:r>
          </a:p>
          <a:p>
            <a:pPr algn="ctr"/>
            <a:endParaRPr lang="en-US" b="1"/>
          </a:p>
          <a:p>
            <a:pPr algn="ctr"/>
            <a:r>
              <a:rPr lang="en-US" b="1"/>
              <a:t>GPT-4 occurs the most in the dataset</a:t>
            </a:r>
          </a:p>
        </p:txBody>
      </p:sp>
      <p:sp>
        <p:nvSpPr>
          <p:cNvPr id="6" name="Slide Number Placeholder 5">
            <a:extLst>
              <a:ext uri="{FF2B5EF4-FFF2-40B4-BE49-F238E27FC236}">
                <a16:creationId xmlns:a16="http://schemas.microsoft.com/office/drawing/2014/main" id="{75872339-7BD5-EFF0-E578-29498CC34F74}"/>
              </a:ext>
            </a:extLst>
          </p:cNvPr>
          <p:cNvSpPr>
            <a:spLocks noGrp="1"/>
          </p:cNvSpPr>
          <p:nvPr>
            <p:ph type="sldNum" sz="quarter" idx="12"/>
          </p:nvPr>
        </p:nvSpPr>
        <p:spPr/>
        <p:txBody>
          <a:bodyPr/>
          <a:lstStyle/>
          <a:p>
            <a:fld id="{5EEB83C2-341F-4C28-A243-1C56DDDA54D3}" type="slidenum">
              <a:rPr lang="en-US" smtClean="0"/>
              <a:t>12</a:t>
            </a:fld>
            <a:endParaRPr lang="en-US"/>
          </a:p>
        </p:txBody>
      </p:sp>
      <p:pic>
        <p:nvPicPr>
          <p:cNvPr id="8" name="Content Placeholder 3" descr="A screenshot of a computer code&#10;&#10;AI-generated content may be incorrect.">
            <a:extLst>
              <a:ext uri="{FF2B5EF4-FFF2-40B4-BE49-F238E27FC236}">
                <a16:creationId xmlns:a16="http://schemas.microsoft.com/office/drawing/2014/main" id="{F29937C6-5523-9381-F115-9C6F2E375F3B}"/>
              </a:ext>
            </a:extLst>
          </p:cNvPr>
          <p:cNvPicPr>
            <a:picLocks noChangeAspect="1"/>
          </p:cNvPicPr>
          <p:nvPr/>
        </p:nvPicPr>
        <p:blipFill>
          <a:blip r:embed="rId2"/>
          <a:srcRect l="454" t="58904" r="-809" b="8904"/>
          <a:stretch>
            <a:fillRect/>
          </a:stretch>
        </p:blipFill>
        <p:spPr>
          <a:xfrm>
            <a:off x="564163" y="3158869"/>
            <a:ext cx="6674162" cy="717632"/>
          </a:xfrm>
          <a:prstGeom prst="rect">
            <a:avLst/>
          </a:prstGeom>
        </p:spPr>
      </p:pic>
    </p:spTree>
    <p:extLst>
      <p:ext uri="{BB962C8B-B14F-4D97-AF65-F5344CB8AC3E}">
        <p14:creationId xmlns:p14="http://schemas.microsoft.com/office/powerpoint/2010/main" val="6257933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BE90E-AFD6-37ED-B692-6B8F117FD7F7}"/>
              </a:ext>
            </a:extLst>
          </p:cNvPr>
          <p:cNvSpPr>
            <a:spLocks noGrp="1"/>
          </p:cNvSpPr>
          <p:nvPr>
            <p:ph type="title"/>
          </p:nvPr>
        </p:nvSpPr>
        <p:spPr>
          <a:xfrm>
            <a:off x="571500" y="1091855"/>
            <a:ext cx="11063377" cy="638403"/>
          </a:xfrm>
        </p:spPr>
        <p:txBody>
          <a:bodyPr vert="horz" lIns="91440" tIns="45720" rIns="91440" bIns="45720" rtlCol="0" anchor="ctr">
            <a:noAutofit/>
          </a:bodyPr>
          <a:lstStyle/>
          <a:p>
            <a:pPr>
              <a:lnSpc>
                <a:spcPct val="120000"/>
              </a:lnSpc>
              <a:spcBef>
                <a:spcPts val="1000"/>
              </a:spcBef>
            </a:pPr>
            <a:r>
              <a:rPr lang="en-US" sz="2800">
                <a:latin typeface="Avenir Next LT Pro Light"/>
                <a:ea typeface="Batang"/>
              </a:rPr>
              <a:t>What is the average session length per assistant? Are there noticeable differences?</a:t>
            </a:r>
            <a:endParaRPr lang="en-US" sz="2800">
              <a:ea typeface="Batang"/>
            </a:endParaRPr>
          </a:p>
          <a:p>
            <a:endParaRPr lang="en-US"/>
          </a:p>
        </p:txBody>
      </p:sp>
      <p:pic>
        <p:nvPicPr>
          <p:cNvPr id="4" name="Content Placeholder 3" descr="A screen shot of a computer&#10;&#10;AI-generated content may be incorrect.">
            <a:extLst>
              <a:ext uri="{FF2B5EF4-FFF2-40B4-BE49-F238E27FC236}">
                <a16:creationId xmlns:a16="http://schemas.microsoft.com/office/drawing/2014/main" id="{4CD2A89B-3D8C-ED7F-777C-56DE71E85909}"/>
              </a:ext>
            </a:extLst>
          </p:cNvPr>
          <p:cNvPicPr>
            <a:picLocks noGrp="1" noChangeAspect="1"/>
          </p:cNvPicPr>
          <p:nvPr>
            <p:ph idx="1"/>
          </p:nvPr>
        </p:nvPicPr>
        <p:blipFill>
          <a:blip r:embed="rId2"/>
          <a:stretch>
            <a:fillRect/>
          </a:stretch>
        </p:blipFill>
        <p:spPr>
          <a:xfrm>
            <a:off x="7508289" y="3776616"/>
            <a:ext cx="3639295" cy="2201434"/>
          </a:xfrm>
          <a:prstGeom prst="rect">
            <a:avLst/>
          </a:prstGeom>
        </p:spPr>
      </p:pic>
      <p:pic>
        <p:nvPicPr>
          <p:cNvPr id="5" name="Picture 4" descr="A screen shot of a computer&#10;&#10;AI-generated content may be incorrect.">
            <a:extLst>
              <a:ext uri="{FF2B5EF4-FFF2-40B4-BE49-F238E27FC236}">
                <a16:creationId xmlns:a16="http://schemas.microsoft.com/office/drawing/2014/main" id="{BB1473EF-C0AA-4CF7-2DC6-67E06FAF35C0}"/>
              </a:ext>
            </a:extLst>
          </p:cNvPr>
          <p:cNvPicPr>
            <a:picLocks noChangeAspect="1"/>
          </p:cNvPicPr>
          <p:nvPr/>
        </p:nvPicPr>
        <p:blipFill>
          <a:blip r:embed="rId3"/>
          <a:srcRect t="24407" r="-186" b="23729"/>
          <a:stretch>
            <a:fillRect/>
          </a:stretch>
        </p:blipFill>
        <p:spPr>
          <a:xfrm>
            <a:off x="569595" y="2331353"/>
            <a:ext cx="7744882" cy="1099668"/>
          </a:xfrm>
          <a:prstGeom prst="rect">
            <a:avLst/>
          </a:prstGeom>
        </p:spPr>
      </p:pic>
      <p:sp>
        <p:nvSpPr>
          <p:cNvPr id="3" name="TextBox 2">
            <a:extLst>
              <a:ext uri="{FF2B5EF4-FFF2-40B4-BE49-F238E27FC236}">
                <a16:creationId xmlns:a16="http://schemas.microsoft.com/office/drawing/2014/main" id="{6647C99C-38B9-98D9-E10D-831163E0DA6E}"/>
              </a:ext>
            </a:extLst>
          </p:cNvPr>
          <p:cNvSpPr txBox="1"/>
          <p:nvPr/>
        </p:nvSpPr>
        <p:spPr>
          <a:xfrm>
            <a:off x="1828191" y="3774061"/>
            <a:ext cx="4400768"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t>There is no significant differences in average session length per assistant</a:t>
            </a:r>
          </a:p>
          <a:p>
            <a:pPr algn="ctr"/>
            <a:endParaRPr lang="en-US" b="1"/>
          </a:p>
          <a:p>
            <a:pPr algn="ctr"/>
            <a:r>
              <a:rPr lang="en-US" b="1"/>
              <a:t>GPT-5 has the longest average session length at 8.15 minutes</a:t>
            </a:r>
          </a:p>
          <a:p>
            <a:pPr algn="ctr"/>
            <a:endParaRPr lang="en-US" b="1"/>
          </a:p>
          <a:p>
            <a:pPr algn="ctr"/>
            <a:r>
              <a:rPr lang="en-US" b="1"/>
              <a:t>O1 has the shortest average session length at 7.18 minutes</a:t>
            </a:r>
          </a:p>
        </p:txBody>
      </p:sp>
      <p:sp>
        <p:nvSpPr>
          <p:cNvPr id="6" name="Slide Number Placeholder 5">
            <a:extLst>
              <a:ext uri="{FF2B5EF4-FFF2-40B4-BE49-F238E27FC236}">
                <a16:creationId xmlns:a16="http://schemas.microsoft.com/office/drawing/2014/main" id="{FF469F7D-F0FF-8E0C-AB31-F8FFAA76AB82}"/>
              </a:ext>
            </a:extLst>
          </p:cNvPr>
          <p:cNvSpPr>
            <a:spLocks noGrp="1"/>
          </p:cNvSpPr>
          <p:nvPr>
            <p:ph type="sldNum" sz="quarter" idx="12"/>
          </p:nvPr>
        </p:nvSpPr>
        <p:spPr/>
        <p:txBody>
          <a:bodyPr/>
          <a:lstStyle/>
          <a:p>
            <a:fld id="{5EEB83C2-341F-4C28-A243-1C56DDDA54D3}" type="slidenum">
              <a:rPr lang="en-US" smtClean="0"/>
              <a:t>13</a:t>
            </a:fld>
            <a:endParaRPr lang="en-US"/>
          </a:p>
        </p:txBody>
      </p:sp>
    </p:spTree>
    <p:extLst>
      <p:ext uri="{BB962C8B-B14F-4D97-AF65-F5344CB8AC3E}">
        <p14:creationId xmlns:p14="http://schemas.microsoft.com/office/powerpoint/2010/main" val="34702574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804BFB-9E3E-7C5D-8EFD-64E3A7C2F7C3}"/>
              </a:ext>
            </a:extLst>
          </p:cNvPr>
          <p:cNvSpPr>
            <a:spLocks noGrp="1"/>
          </p:cNvSpPr>
          <p:nvPr>
            <p:ph type="title"/>
          </p:nvPr>
        </p:nvSpPr>
        <p:spPr/>
        <p:txBody>
          <a:bodyPr/>
          <a:lstStyle/>
          <a:p>
            <a:pPr>
              <a:lnSpc>
                <a:spcPct val="120000"/>
              </a:lnSpc>
              <a:spcBef>
                <a:spcPts val="1000"/>
              </a:spcBef>
            </a:pPr>
            <a:r>
              <a:rPr lang="en-US" sz="2800">
                <a:latin typeface="Avenir Next LT Pro Light"/>
                <a:ea typeface="Batang"/>
              </a:rPr>
              <a:t>Are specific assistants used more often for certain tasks?</a:t>
            </a:r>
            <a:endParaRPr lang="en-US" sz="2400">
              <a:ea typeface="Batang"/>
            </a:endParaRPr>
          </a:p>
          <a:p>
            <a:endParaRPr lang="en-US"/>
          </a:p>
        </p:txBody>
      </p:sp>
      <p:pic>
        <p:nvPicPr>
          <p:cNvPr id="8" name="Picture 7" descr="A screen shot of a computer code&#10;&#10;AI-generated content may be incorrect.">
            <a:extLst>
              <a:ext uri="{FF2B5EF4-FFF2-40B4-BE49-F238E27FC236}">
                <a16:creationId xmlns:a16="http://schemas.microsoft.com/office/drawing/2014/main" id="{BD96050A-5B35-EF2F-6D0E-D189ED5A7F8E}"/>
              </a:ext>
            </a:extLst>
          </p:cNvPr>
          <p:cNvPicPr>
            <a:picLocks noChangeAspect="1"/>
          </p:cNvPicPr>
          <p:nvPr/>
        </p:nvPicPr>
        <p:blipFill>
          <a:blip r:embed="rId2"/>
          <a:srcRect r="100" b="49989"/>
          <a:stretch>
            <a:fillRect/>
          </a:stretch>
        </p:blipFill>
        <p:spPr>
          <a:xfrm>
            <a:off x="786641" y="2236884"/>
            <a:ext cx="7062421" cy="897458"/>
          </a:xfrm>
          <a:prstGeom prst="rect">
            <a:avLst/>
          </a:prstGeom>
        </p:spPr>
      </p:pic>
      <p:pic>
        <p:nvPicPr>
          <p:cNvPr id="10" name="Content Placeholder 9" descr="A screenshot of a computer&#10;&#10;AI-generated content may be incorrect.">
            <a:extLst>
              <a:ext uri="{FF2B5EF4-FFF2-40B4-BE49-F238E27FC236}">
                <a16:creationId xmlns:a16="http://schemas.microsoft.com/office/drawing/2014/main" id="{A86D7D75-F7B2-53DE-4256-B2B4C079AA51}"/>
              </a:ext>
            </a:extLst>
          </p:cNvPr>
          <p:cNvPicPr>
            <a:picLocks noGrp="1" noChangeAspect="1"/>
          </p:cNvPicPr>
          <p:nvPr>
            <p:ph idx="1"/>
          </p:nvPr>
        </p:nvPicPr>
        <p:blipFill>
          <a:blip r:embed="rId3"/>
          <a:stretch>
            <a:fillRect/>
          </a:stretch>
        </p:blipFill>
        <p:spPr>
          <a:xfrm>
            <a:off x="6096827" y="3429748"/>
            <a:ext cx="5351238" cy="2620556"/>
          </a:xfrm>
          <a:prstGeom prst="rect">
            <a:avLst/>
          </a:prstGeom>
        </p:spPr>
      </p:pic>
      <p:sp>
        <p:nvSpPr>
          <p:cNvPr id="11" name="TextBox 10">
            <a:extLst>
              <a:ext uri="{FF2B5EF4-FFF2-40B4-BE49-F238E27FC236}">
                <a16:creationId xmlns:a16="http://schemas.microsoft.com/office/drawing/2014/main" id="{593CC3FB-1DB5-C413-359C-1C5906D989D6}"/>
              </a:ext>
            </a:extLst>
          </p:cNvPr>
          <p:cNvSpPr txBox="1"/>
          <p:nvPr/>
        </p:nvSpPr>
        <p:spPr>
          <a:xfrm>
            <a:off x="1567164" y="4140506"/>
            <a:ext cx="3732024"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t>It is noticeable that o1 is used more for education and writing than other tasks</a:t>
            </a:r>
          </a:p>
        </p:txBody>
      </p:sp>
      <p:sp>
        <p:nvSpPr>
          <p:cNvPr id="3" name="Slide Number Placeholder 2">
            <a:extLst>
              <a:ext uri="{FF2B5EF4-FFF2-40B4-BE49-F238E27FC236}">
                <a16:creationId xmlns:a16="http://schemas.microsoft.com/office/drawing/2014/main" id="{83464674-BB53-2A56-E0DA-23EF6D354736}"/>
              </a:ext>
            </a:extLst>
          </p:cNvPr>
          <p:cNvSpPr>
            <a:spLocks noGrp="1"/>
          </p:cNvSpPr>
          <p:nvPr>
            <p:ph type="sldNum" sz="quarter" idx="12"/>
          </p:nvPr>
        </p:nvSpPr>
        <p:spPr/>
        <p:txBody>
          <a:bodyPr/>
          <a:lstStyle/>
          <a:p>
            <a:fld id="{5EEB83C2-341F-4C28-A243-1C56DDDA54D3}" type="slidenum">
              <a:rPr lang="en-US" smtClean="0"/>
              <a:t>14</a:t>
            </a:fld>
            <a:endParaRPr lang="en-US"/>
          </a:p>
        </p:txBody>
      </p:sp>
    </p:spTree>
    <p:extLst>
      <p:ext uri="{BB962C8B-B14F-4D97-AF65-F5344CB8AC3E}">
        <p14:creationId xmlns:p14="http://schemas.microsoft.com/office/powerpoint/2010/main" val="38316078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D06A3-FD08-6E72-195E-2C8B5FE91D02}"/>
              </a:ext>
            </a:extLst>
          </p:cNvPr>
          <p:cNvSpPr>
            <a:spLocks noGrp="1"/>
          </p:cNvSpPr>
          <p:nvPr>
            <p:ph type="title"/>
          </p:nvPr>
        </p:nvSpPr>
        <p:spPr/>
        <p:txBody>
          <a:bodyPr/>
          <a:lstStyle/>
          <a:p>
            <a:pPr>
              <a:lnSpc>
                <a:spcPct val="120000"/>
              </a:lnSpc>
              <a:spcBef>
                <a:spcPts val="1000"/>
              </a:spcBef>
            </a:pPr>
            <a:r>
              <a:rPr lang="en-US" sz="2800">
                <a:latin typeface="Avenir Next LT Pro Light"/>
                <a:ea typeface="Batang"/>
              </a:rPr>
              <a:t>Which type of tasks has the longest average prompt size and use time?</a:t>
            </a:r>
            <a:endParaRPr lang="en-US" sz="2800">
              <a:ea typeface="Batang"/>
            </a:endParaRPr>
          </a:p>
          <a:p>
            <a:endParaRPr lang="en-US"/>
          </a:p>
        </p:txBody>
      </p:sp>
      <p:pic>
        <p:nvPicPr>
          <p:cNvPr id="4" name="Content Placeholder 3" descr="A screenshot of a computer screen&#10;&#10;AI-generated content may be incorrect.">
            <a:extLst>
              <a:ext uri="{FF2B5EF4-FFF2-40B4-BE49-F238E27FC236}">
                <a16:creationId xmlns:a16="http://schemas.microsoft.com/office/drawing/2014/main" id="{C39EF801-5DDD-E482-EE52-0EBA7E15673B}"/>
              </a:ext>
            </a:extLst>
          </p:cNvPr>
          <p:cNvPicPr>
            <a:picLocks noGrp="1" noChangeAspect="1"/>
          </p:cNvPicPr>
          <p:nvPr>
            <p:ph idx="1"/>
          </p:nvPr>
        </p:nvPicPr>
        <p:blipFill>
          <a:blip r:embed="rId2"/>
          <a:stretch>
            <a:fillRect/>
          </a:stretch>
        </p:blipFill>
        <p:spPr>
          <a:xfrm>
            <a:off x="8550515" y="3798232"/>
            <a:ext cx="2253076" cy="1944035"/>
          </a:xfrm>
          <a:prstGeom prst="rect">
            <a:avLst/>
          </a:prstGeom>
        </p:spPr>
      </p:pic>
      <p:pic>
        <p:nvPicPr>
          <p:cNvPr id="5" name="Picture 4" descr="A screenshot of a computer program&#10;&#10;AI-generated content may be incorrect.">
            <a:extLst>
              <a:ext uri="{FF2B5EF4-FFF2-40B4-BE49-F238E27FC236}">
                <a16:creationId xmlns:a16="http://schemas.microsoft.com/office/drawing/2014/main" id="{C38F6F34-F8AE-B05B-6998-0A9824055A19}"/>
              </a:ext>
            </a:extLst>
          </p:cNvPr>
          <p:cNvPicPr>
            <a:picLocks noChangeAspect="1"/>
          </p:cNvPicPr>
          <p:nvPr/>
        </p:nvPicPr>
        <p:blipFill>
          <a:blip r:embed="rId3"/>
          <a:srcRect t="10196" r="-347" b="67059"/>
          <a:stretch>
            <a:fillRect/>
          </a:stretch>
        </p:blipFill>
        <p:spPr>
          <a:xfrm>
            <a:off x="2677730" y="2223683"/>
            <a:ext cx="6617616" cy="441286"/>
          </a:xfrm>
          <a:prstGeom prst="rect">
            <a:avLst/>
          </a:prstGeom>
        </p:spPr>
      </p:pic>
      <p:pic>
        <p:nvPicPr>
          <p:cNvPr id="6" name="Picture 5" descr="A screenshot of a computer screen&#10;&#10;AI-generated content may be incorrect.">
            <a:extLst>
              <a:ext uri="{FF2B5EF4-FFF2-40B4-BE49-F238E27FC236}">
                <a16:creationId xmlns:a16="http://schemas.microsoft.com/office/drawing/2014/main" id="{6A27EC08-BBA9-B70B-DFB0-002E56ECFFA5}"/>
              </a:ext>
            </a:extLst>
          </p:cNvPr>
          <p:cNvPicPr>
            <a:picLocks noChangeAspect="1"/>
          </p:cNvPicPr>
          <p:nvPr/>
        </p:nvPicPr>
        <p:blipFill>
          <a:blip r:embed="rId4"/>
          <a:stretch>
            <a:fillRect/>
          </a:stretch>
        </p:blipFill>
        <p:spPr>
          <a:xfrm>
            <a:off x="1095051" y="3809479"/>
            <a:ext cx="2255520" cy="1945005"/>
          </a:xfrm>
          <a:prstGeom prst="rect">
            <a:avLst/>
          </a:prstGeom>
        </p:spPr>
      </p:pic>
      <p:sp>
        <p:nvSpPr>
          <p:cNvPr id="3" name="TextBox 2">
            <a:extLst>
              <a:ext uri="{FF2B5EF4-FFF2-40B4-BE49-F238E27FC236}">
                <a16:creationId xmlns:a16="http://schemas.microsoft.com/office/drawing/2014/main" id="{3ED60493-6857-F7B9-5310-659F3BEFF189}"/>
              </a:ext>
            </a:extLst>
          </p:cNvPr>
          <p:cNvSpPr txBox="1"/>
          <p:nvPr/>
        </p:nvSpPr>
        <p:spPr>
          <a:xfrm>
            <a:off x="8728408" y="5749057"/>
            <a:ext cx="1890159"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t>Average prompt length</a:t>
            </a:r>
          </a:p>
        </p:txBody>
      </p:sp>
      <p:sp>
        <p:nvSpPr>
          <p:cNvPr id="9" name="TextBox 8">
            <a:extLst>
              <a:ext uri="{FF2B5EF4-FFF2-40B4-BE49-F238E27FC236}">
                <a16:creationId xmlns:a16="http://schemas.microsoft.com/office/drawing/2014/main" id="{79E21583-5873-6BA4-BD92-5480F23CC2D6}"/>
              </a:ext>
            </a:extLst>
          </p:cNvPr>
          <p:cNvSpPr txBox="1"/>
          <p:nvPr/>
        </p:nvSpPr>
        <p:spPr>
          <a:xfrm>
            <a:off x="1275328" y="5748193"/>
            <a:ext cx="1890159"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t>Average session length</a:t>
            </a:r>
          </a:p>
        </p:txBody>
      </p:sp>
      <p:sp>
        <p:nvSpPr>
          <p:cNvPr id="11" name="TextBox 10">
            <a:extLst>
              <a:ext uri="{FF2B5EF4-FFF2-40B4-BE49-F238E27FC236}">
                <a16:creationId xmlns:a16="http://schemas.microsoft.com/office/drawing/2014/main" id="{C8729A71-C931-7CE3-9C79-0A8077384179}"/>
              </a:ext>
            </a:extLst>
          </p:cNvPr>
          <p:cNvSpPr txBox="1"/>
          <p:nvPr/>
        </p:nvSpPr>
        <p:spPr>
          <a:xfrm>
            <a:off x="5727470" y="5457816"/>
            <a:ext cx="4584133" cy="5824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12" name="TextBox 11">
            <a:extLst>
              <a:ext uri="{FF2B5EF4-FFF2-40B4-BE49-F238E27FC236}">
                <a16:creationId xmlns:a16="http://schemas.microsoft.com/office/drawing/2014/main" id="{6EB1E4D2-1D53-D341-8949-1CAC4A41204D}"/>
              </a:ext>
            </a:extLst>
          </p:cNvPr>
          <p:cNvSpPr txBox="1"/>
          <p:nvPr/>
        </p:nvSpPr>
        <p:spPr>
          <a:xfrm>
            <a:off x="3585270" y="4044544"/>
            <a:ext cx="4799857"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t>The longest average prompt length is in Research with 141.26 characters</a:t>
            </a:r>
            <a:endParaRPr lang="en-US"/>
          </a:p>
          <a:p>
            <a:pPr algn="ctr"/>
            <a:endParaRPr lang="en-US" b="1"/>
          </a:p>
          <a:p>
            <a:pPr algn="ctr"/>
            <a:r>
              <a:rPr lang="en-US" b="1"/>
              <a:t>The longest average session length is in Coding with 8.51 minutes</a:t>
            </a:r>
            <a:endParaRPr lang="en-US"/>
          </a:p>
        </p:txBody>
      </p:sp>
      <p:sp>
        <p:nvSpPr>
          <p:cNvPr id="7" name="Slide Number Placeholder 6">
            <a:extLst>
              <a:ext uri="{FF2B5EF4-FFF2-40B4-BE49-F238E27FC236}">
                <a16:creationId xmlns:a16="http://schemas.microsoft.com/office/drawing/2014/main" id="{F57AFDF0-754E-D2E4-55C9-D21CD79A88CE}"/>
              </a:ext>
            </a:extLst>
          </p:cNvPr>
          <p:cNvSpPr>
            <a:spLocks noGrp="1"/>
          </p:cNvSpPr>
          <p:nvPr>
            <p:ph type="sldNum" sz="quarter" idx="12"/>
          </p:nvPr>
        </p:nvSpPr>
        <p:spPr/>
        <p:txBody>
          <a:bodyPr/>
          <a:lstStyle/>
          <a:p>
            <a:fld id="{5EEB83C2-341F-4C28-A243-1C56DDDA54D3}" type="slidenum">
              <a:rPr lang="en-US" smtClean="0"/>
              <a:t>15</a:t>
            </a:fld>
            <a:endParaRPr lang="en-US"/>
          </a:p>
        </p:txBody>
      </p:sp>
      <p:pic>
        <p:nvPicPr>
          <p:cNvPr id="8" name="Picture 7" descr="A screenshot of a computer program&#10;&#10;AI-generated content may be incorrect.">
            <a:extLst>
              <a:ext uri="{FF2B5EF4-FFF2-40B4-BE49-F238E27FC236}">
                <a16:creationId xmlns:a16="http://schemas.microsoft.com/office/drawing/2014/main" id="{1A0318A6-F02C-0190-5BB7-E70B70114E6E}"/>
              </a:ext>
            </a:extLst>
          </p:cNvPr>
          <p:cNvPicPr>
            <a:picLocks noChangeAspect="1"/>
          </p:cNvPicPr>
          <p:nvPr/>
        </p:nvPicPr>
        <p:blipFill>
          <a:blip r:embed="rId3"/>
          <a:srcRect t="41438" r="-347" b="27843"/>
          <a:stretch>
            <a:fillRect/>
          </a:stretch>
        </p:blipFill>
        <p:spPr>
          <a:xfrm>
            <a:off x="2670110" y="2746923"/>
            <a:ext cx="6617616" cy="595988"/>
          </a:xfrm>
          <a:prstGeom prst="rect">
            <a:avLst/>
          </a:prstGeom>
        </p:spPr>
      </p:pic>
    </p:spTree>
    <p:extLst>
      <p:ext uri="{BB962C8B-B14F-4D97-AF65-F5344CB8AC3E}">
        <p14:creationId xmlns:p14="http://schemas.microsoft.com/office/powerpoint/2010/main" val="9564241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D5A0DE-8E35-CF3E-EE15-5672637DE6CF}"/>
              </a:ext>
            </a:extLst>
          </p:cNvPr>
          <p:cNvSpPr>
            <a:spLocks noGrp="1"/>
          </p:cNvSpPr>
          <p:nvPr>
            <p:ph type="title"/>
          </p:nvPr>
        </p:nvSpPr>
        <p:spPr/>
        <p:txBody>
          <a:bodyPr/>
          <a:lstStyle/>
          <a:p>
            <a:pPr>
              <a:lnSpc>
                <a:spcPct val="120000"/>
              </a:lnSpc>
              <a:spcBef>
                <a:spcPts val="1000"/>
              </a:spcBef>
            </a:pPr>
            <a:r>
              <a:rPr lang="en-US" sz="2800">
                <a:latin typeface="Avenir Next LT Pro Light"/>
                <a:ea typeface="Batang"/>
              </a:rPr>
              <a:t>Is there a pattern between the task type and the time of day it was used?</a:t>
            </a:r>
            <a:endParaRPr lang="en-US"/>
          </a:p>
          <a:p>
            <a:endParaRPr lang="en-US"/>
          </a:p>
        </p:txBody>
      </p:sp>
      <p:pic>
        <p:nvPicPr>
          <p:cNvPr id="7" name="Content Placeholder 6" descr="A screenshot of a computer&#10;&#10;AI-generated content may be incorrect.">
            <a:extLst>
              <a:ext uri="{FF2B5EF4-FFF2-40B4-BE49-F238E27FC236}">
                <a16:creationId xmlns:a16="http://schemas.microsoft.com/office/drawing/2014/main" id="{9E1E871A-2D67-BF78-844A-D5A82013ABF9}"/>
              </a:ext>
            </a:extLst>
          </p:cNvPr>
          <p:cNvPicPr>
            <a:picLocks noGrp="1" noChangeAspect="1"/>
          </p:cNvPicPr>
          <p:nvPr>
            <p:ph idx="1"/>
          </p:nvPr>
        </p:nvPicPr>
        <p:blipFill>
          <a:blip r:embed="rId2"/>
          <a:stretch>
            <a:fillRect/>
          </a:stretch>
        </p:blipFill>
        <p:spPr>
          <a:xfrm>
            <a:off x="6687408" y="3763745"/>
            <a:ext cx="4528185" cy="2150745"/>
          </a:xfrm>
          <a:prstGeom prst="rect">
            <a:avLst/>
          </a:prstGeom>
        </p:spPr>
      </p:pic>
      <p:pic>
        <p:nvPicPr>
          <p:cNvPr id="8" name="Picture 7" descr="A screen shot of a computer code&#10;&#10;AI-generated content may be incorrect.">
            <a:extLst>
              <a:ext uri="{FF2B5EF4-FFF2-40B4-BE49-F238E27FC236}">
                <a16:creationId xmlns:a16="http://schemas.microsoft.com/office/drawing/2014/main" id="{6B6892D8-60B2-D501-174B-B820EF215C3D}"/>
              </a:ext>
            </a:extLst>
          </p:cNvPr>
          <p:cNvPicPr>
            <a:picLocks noChangeAspect="1"/>
          </p:cNvPicPr>
          <p:nvPr/>
        </p:nvPicPr>
        <p:blipFill>
          <a:blip r:embed="rId3"/>
          <a:srcRect t="13750" r="811" b="47500"/>
          <a:stretch>
            <a:fillRect/>
          </a:stretch>
        </p:blipFill>
        <p:spPr>
          <a:xfrm>
            <a:off x="911273" y="2719244"/>
            <a:ext cx="8060807" cy="706452"/>
          </a:xfrm>
          <a:prstGeom prst="rect">
            <a:avLst/>
          </a:prstGeom>
        </p:spPr>
      </p:pic>
      <p:sp>
        <p:nvSpPr>
          <p:cNvPr id="3" name="TextBox 2">
            <a:extLst>
              <a:ext uri="{FF2B5EF4-FFF2-40B4-BE49-F238E27FC236}">
                <a16:creationId xmlns:a16="http://schemas.microsoft.com/office/drawing/2014/main" id="{D95332BE-E111-5510-D3BA-19C159853BC4}"/>
              </a:ext>
            </a:extLst>
          </p:cNvPr>
          <p:cNvSpPr txBox="1"/>
          <p:nvPr/>
        </p:nvSpPr>
        <p:spPr>
          <a:xfrm>
            <a:off x="1078582" y="3962297"/>
            <a:ext cx="4832216"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ea typeface="+mn-lt"/>
                <a:cs typeface="+mn-lt"/>
              </a:rPr>
              <a:t>Most categories have a specific time of day during which they are clearly less used. </a:t>
            </a:r>
          </a:p>
          <a:p>
            <a:pPr algn="ctr"/>
            <a:endParaRPr lang="en-US" b="1">
              <a:ea typeface="+mn-lt"/>
              <a:cs typeface="+mn-lt"/>
            </a:endParaRPr>
          </a:p>
          <a:p>
            <a:pPr algn="ctr"/>
            <a:r>
              <a:rPr lang="en-US" b="1">
                <a:ea typeface="+mn-lt"/>
                <a:cs typeface="+mn-lt"/>
              </a:rPr>
              <a:t>Education is used the least at night </a:t>
            </a:r>
          </a:p>
          <a:p>
            <a:pPr algn="ctr"/>
            <a:endParaRPr lang="en-US" b="1">
              <a:ea typeface="+mn-lt"/>
              <a:cs typeface="+mn-lt"/>
            </a:endParaRPr>
          </a:p>
          <a:p>
            <a:pPr algn="ctr"/>
            <a:r>
              <a:rPr lang="en-US" b="1">
                <a:ea typeface="+mn-lt"/>
                <a:cs typeface="+mn-lt"/>
              </a:rPr>
              <a:t>Writing is used the least during the evening</a:t>
            </a:r>
            <a:endParaRPr lang="en-US" b="1"/>
          </a:p>
        </p:txBody>
      </p:sp>
      <p:sp>
        <p:nvSpPr>
          <p:cNvPr id="4" name="Slide Number Placeholder 3">
            <a:extLst>
              <a:ext uri="{FF2B5EF4-FFF2-40B4-BE49-F238E27FC236}">
                <a16:creationId xmlns:a16="http://schemas.microsoft.com/office/drawing/2014/main" id="{F65E7611-FA72-6EB1-0728-9208AE6C3875}"/>
              </a:ext>
            </a:extLst>
          </p:cNvPr>
          <p:cNvSpPr>
            <a:spLocks noGrp="1"/>
          </p:cNvSpPr>
          <p:nvPr>
            <p:ph type="sldNum" sz="quarter" idx="12"/>
          </p:nvPr>
        </p:nvSpPr>
        <p:spPr/>
        <p:txBody>
          <a:bodyPr/>
          <a:lstStyle/>
          <a:p>
            <a:fld id="{5EEB83C2-341F-4C28-A243-1C56DDDA54D3}" type="slidenum">
              <a:rPr lang="en-US" smtClean="0"/>
              <a:t>16</a:t>
            </a:fld>
            <a:endParaRPr lang="en-US"/>
          </a:p>
        </p:txBody>
      </p:sp>
    </p:spTree>
    <p:extLst>
      <p:ext uri="{BB962C8B-B14F-4D97-AF65-F5344CB8AC3E}">
        <p14:creationId xmlns:p14="http://schemas.microsoft.com/office/powerpoint/2010/main" val="4244056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8E3618-539B-0844-FA67-6FF3637FC72E}"/>
              </a:ext>
            </a:extLst>
          </p:cNvPr>
          <p:cNvSpPr>
            <a:spLocks noGrp="1"/>
          </p:cNvSpPr>
          <p:nvPr>
            <p:ph type="title"/>
          </p:nvPr>
        </p:nvSpPr>
        <p:spPr/>
        <p:txBody>
          <a:bodyPr/>
          <a:lstStyle/>
          <a:p>
            <a:pPr>
              <a:lnSpc>
                <a:spcPct val="120000"/>
              </a:lnSpc>
              <a:spcBef>
                <a:spcPts val="1000"/>
              </a:spcBef>
            </a:pPr>
            <a:r>
              <a:rPr lang="en-US" sz="2800">
                <a:latin typeface="Avenir Next LT Pro Light"/>
                <a:ea typeface="Batang"/>
              </a:rPr>
              <a:t>Have some AI assistants become more popular over time?</a:t>
            </a:r>
            <a:endParaRPr lang="en-US"/>
          </a:p>
          <a:p>
            <a:endParaRPr lang="en-US"/>
          </a:p>
        </p:txBody>
      </p:sp>
      <p:pic>
        <p:nvPicPr>
          <p:cNvPr id="4" name="Content Placeholder 3" descr="A computer screen shot of text">
            <a:extLst>
              <a:ext uri="{FF2B5EF4-FFF2-40B4-BE49-F238E27FC236}">
                <a16:creationId xmlns:a16="http://schemas.microsoft.com/office/drawing/2014/main" id="{C5F7230D-ACA5-DEA3-08B2-F72CF2E2E1D7}"/>
              </a:ext>
            </a:extLst>
          </p:cNvPr>
          <p:cNvPicPr>
            <a:picLocks noGrp="1" noChangeAspect="1"/>
          </p:cNvPicPr>
          <p:nvPr>
            <p:ph idx="1"/>
          </p:nvPr>
        </p:nvPicPr>
        <p:blipFill>
          <a:blip r:embed="rId2"/>
          <a:srcRect t="9615" r="4767" b="57051"/>
          <a:stretch>
            <a:fillRect/>
          </a:stretch>
        </p:blipFill>
        <p:spPr>
          <a:xfrm>
            <a:off x="431999" y="2264636"/>
            <a:ext cx="6238944" cy="792489"/>
          </a:xfrm>
          <a:prstGeom prst="rect">
            <a:avLst/>
          </a:prstGeom>
        </p:spPr>
      </p:pic>
      <p:pic>
        <p:nvPicPr>
          <p:cNvPr id="5" name="Picture 4" descr="A screen shot of a computer&#10;&#10;AI-generated content may be incorrect.">
            <a:extLst>
              <a:ext uri="{FF2B5EF4-FFF2-40B4-BE49-F238E27FC236}">
                <a16:creationId xmlns:a16="http://schemas.microsoft.com/office/drawing/2014/main" id="{EF3B4EE6-5BA5-392D-A4ED-3ABB781E2E1D}"/>
              </a:ext>
            </a:extLst>
          </p:cNvPr>
          <p:cNvPicPr>
            <a:picLocks noChangeAspect="1"/>
          </p:cNvPicPr>
          <p:nvPr/>
        </p:nvPicPr>
        <p:blipFill>
          <a:blip r:embed="rId3"/>
          <a:stretch>
            <a:fillRect/>
          </a:stretch>
        </p:blipFill>
        <p:spPr>
          <a:xfrm>
            <a:off x="3246120" y="4543425"/>
            <a:ext cx="1965960" cy="1619250"/>
          </a:xfrm>
          <a:prstGeom prst="rect">
            <a:avLst/>
          </a:prstGeom>
        </p:spPr>
      </p:pic>
      <p:pic>
        <p:nvPicPr>
          <p:cNvPr id="6" name="Picture 5" descr="A graph with many squares&#10;&#10;AI-generated content may be incorrect.">
            <a:extLst>
              <a:ext uri="{FF2B5EF4-FFF2-40B4-BE49-F238E27FC236}">
                <a16:creationId xmlns:a16="http://schemas.microsoft.com/office/drawing/2014/main" id="{DE84B5A5-EC75-012A-614F-F86DED345946}"/>
              </a:ext>
            </a:extLst>
          </p:cNvPr>
          <p:cNvPicPr>
            <a:picLocks noChangeAspect="1"/>
          </p:cNvPicPr>
          <p:nvPr/>
        </p:nvPicPr>
        <p:blipFill>
          <a:blip r:embed="rId4"/>
          <a:stretch>
            <a:fillRect/>
          </a:stretch>
        </p:blipFill>
        <p:spPr>
          <a:xfrm>
            <a:off x="7127452" y="2516325"/>
            <a:ext cx="4788481" cy="3307080"/>
          </a:xfrm>
          <a:prstGeom prst="rect">
            <a:avLst/>
          </a:prstGeom>
        </p:spPr>
      </p:pic>
      <p:sp>
        <p:nvSpPr>
          <p:cNvPr id="3" name="TextBox 2">
            <a:extLst>
              <a:ext uri="{FF2B5EF4-FFF2-40B4-BE49-F238E27FC236}">
                <a16:creationId xmlns:a16="http://schemas.microsoft.com/office/drawing/2014/main" id="{4C7A5619-7ECE-01BE-9FD1-6DCF5D154815}"/>
              </a:ext>
            </a:extLst>
          </p:cNvPr>
          <p:cNvSpPr txBox="1"/>
          <p:nvPr/>
        </p:nvSpPr>
        <p:spPr>
          <a:xfrm>
            <a:off x="704693" y="4753172"/>
            <a:ext cx="2157239"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t>There is only one year in the dataset and GPT-4 is the most used model</a:t>
            </a:r>
          </a:p>
        </p:txBody>
      </p:sp>
      <p:sp>
        <p:nvSpPr>
          <p:cNvPr id="7" name="Slide Number Placeholder 6">
            <a:extLst>
              <a:ext uri="{FF2B5EF4-FFF2-40B4-BE49-F238E27FC236}">
                <a16:creationId xmlns:a16="http://schemas.microsoft.com/office/drawing/2014/main" id="{FD4DAF07-4878-23D7-718C-E95F4A613D3E}"/>
              </a:ext>
            </a:extLst>
          </p:cNvPr>
          <p:cNvSpPr>
            <a:spLocks noGrp="1"/>
          </p:cNvSpPr>
          <p:nvPr>
            <p:ph type="sldNum" sz="quarter" idx="12"/>
          </p:nvPr>
        </p:nvSpPr>
        <p:spPr/>
        <p:txBody>
          <a:bodyPr/>
          <a:lstStyle/>
          <a:p>
            <a:fld id="{5EEB83C2-341F-4C28-A243-1C56DDDA54D3}" type="slidenum">
              <a:rPr lang="en-US" smtClean="0"/>
              <a:t>17</a:t>
            </a:fld>
            <a:endParaRPr lang="en-US"/>
          </a:p>
        </p:txBody>
      </p:sp>
      <p:pic>
        <p:nvPicPr>
          <p:cNvPr id="9" name="Content Placeholder 3" descr="A computer screen shot of text">
            <a:extLst>
              <a:ext uri="{FF2B5EF4-FFF2-40B4-BE49-F238E27FC236}">
                <a16:creationId xmlns:a16="http://schemas.microsoft.com/office/drawing/2014/main" id="{ECA98458-6821-A795-EAB9-FA7A3EEEA9FF}"/>
              </a:ext>
            </a:extLst>
          </p:cNvPr>
          <p:cNvPicPr>
            <a:picLocks noChangeAspect="1"/>
          </p:cNvPicPr>
          <p:nvPr/>
        </p:nvPicPr>
        <p:blipFill>
          <a:blip r:embed="rId2"/>
          <a:srcRect l="-175" t="48113" r="4767" b="9615"/>
          <a:stretch>
            <a:fillRect/>
          </a:stretch>
        </p:blipFill>
        <p:spPr>
          <a:xfrm>
            <a:off x="435773" y="3256083"/>
            <a:ext cx="6250408" cy="1005001"/>
          </a:xfrm>
          <a:prstGeom prst="rect">
            <a:avLst/>
          </a:prstGeom>
        </p:spPr>
      </p:pic>
    </p:spTree>
    <p:extLst>
      <p:ext uri="{BB962C8B-B14F-4D97-AF65-F5344CB8AC3E}">
        <p14:creationId xmlns:p14="http://schemas.microsoft.com/office/powerpoint/2010/main" val="30805289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B1D92A-E3D9-161B-8F6C-FDEEDD168E13}"/>
              </a:ext>
            </a:extLst>
          </p:cNvPr>
          <p:cNvSpPr>
            <a:spLocks noGrp="1"/>
          </p:cNvSpPr>
          <p:nvPr>
            <p:ph type="title"/>
          </p:nvPr>
        </p:nvSpPr>
        <p:spPr/>
        <p:txBody>
          <a:bodyPr/>
          <a:lstStyle/>
          <a:p>
            <a:r>
              <a:rPr lang="en-US">
                <a:latin typeface="Batang"/>
                <a:ea typeface="Batang"/>
              </a:rPr>
              <a:t>Data Analysis #2</a:t>
            </a:r>
            <a:endParaRPr lang="en-US"/>
          </a:p>
        </p:txBody>
      </p:sp>
      <p:sp>
        <p:nvSpPr>
          <p:cNvPr id="3" name="Content Placeholder 2">
            <a:extLst>
              <a:ext uri="{FF2B5EF4-FFF2-40B4-BE49-F238E27FC236}">
                <a16:creationId xmlns:a16="http://schemas.microsoft.com/office/drawing/2014/main" id="{1575DAE7-0329-1D70-6CA0-D46BBFC94ECA}"/>
              </a:ext>
            </a:extLst>
          </p:cNvPr>
          <p:cNvSpPr>
            <a:spLocks noGrp="1"/>
          </p:cNvSpPr>
          <p:nvPr>
            <p:ph idx="1"/>
          </p:nvPr>
        </p:nvSpPr>
        <p:spPr/>
        <p:txBody>
          <a:bodyPr vert="horz" lIns="91440" tIns="45720" rIns="91440" bIns="45720" rtlCol="0" anchor="t">
            <a:normAutofit/>
          </a:bodyPr>
          <a:lstStyle/>
          <a:p>
            <a:r>
              <a:rPr lang="en-US"/>
              <a:t>Visualizations</a:t>
            </a:r>
          </a:p>
          <a:p>
            <a:r>
              <a:rPr lang="en-US"/>
              <a:t>Are there any features that clearly differentiate device types?</a:t>
            </a:r>
          </a:p>
          <a:p>
            <a:r>
              <a:rPr lang="en-US"/>
              <a:t>Use pair plots to explore feature relationships, color-coded by the assistant model.</a:t>
            </a:r>
          </a:p>
          <a:p>
            <a:r>
              <a:rPr lang="en-US"/>
              <a:t>Correlation Analysis</a:t>
            </a:r>
          </a:p>
          <a:p>
            <a:r>
              <a:rPr lang="en-US"/>
              <a:t>Time-Based Analysis.</a:t>
            </a:r>
          </a:p>
        </p:txBody>
      </p:sp>
      <p:sp>
        <p:nvSpPr>
          <p:cNvPr id="4" name="Slide Number Placeholder 3">
            <a:extLst>
              <a:ext uri="{FF2B5EF4-FFF2-40B4-BE49-F238E27FC236}">
                <a16:creationId xmlns:a16="http://schemas.microsoft.com/office/drawing/2014/main" id="{FD6B4DFA-D9AB-578C-4491-06799715CB5A}"/>
              </a:ext>
            </a:extLst>
          </p:cNvPr>
          <p:cNvSpPr>
            <a:spLocks noGrp="1"/>
          </p:cNvSpPr>
          <p:nvPr>
            <p:ph type="sldNum" sz="quarter" idx="12"/>
          </p:nvPr>
        </p:nvSpPr>
        <p:spPr/>
        <p:txBody>
          <a:bodyPr/>
          <a:lstStyle/>
          <a:p>
            <a:fld id="{5EEB83C2-341F-4C28-A243-1C56DDDA54D3}" type="slidenum">
              <a:rPr lang="en-US" smtClean="0"/>
              <a:t>18</a:t>
            </a:fld>
            <a:endParaRPr lang="en-US"/>
          </a:p>
        </p:txBody>
      </p:sp>
    </p:spTree>
    <p:extLst>
      <p:ext uri="{BB962C8B-B14F-4D97-AF65-F5344CB8AC3E}">
        <p14:creationId xmlns:p14="http://schemas.microsoft.com/office/powerpoint/2010/main" val="39115092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C02BCA-D3A9-D135-EFF3-F1017B6FD838}"/>
              </a:ext>
            </a:extLst>
          </p:cNvPr>
          <p:cNvSpPr>
            <a:spLocks noGrp="1"/>
          </p:cNvSpPr>
          <p:nvPr>
            <p:ph type="title"/>
          </p:nvPr>
        </p:nvSpPr>
        <p:spPr/>
        <p:txBody>
          <a:bodyPr/>
          <a:lstStyle/>
          <a:p>
            <a:r>
              <a:rPr lang="en-US">
                <a:latin typeface="Batang"/>
                <a:ea typeface="Batang"/>
              </a:rPr>
              <a:t>Visualization - Histograms</a:t>
            </a:r>
            <a:endParaRPr lang="en-US" err="1"/>
          </a:p>
        </p:txBody>
      </p:sp>
      <p:pic>
        <p:nvPicPr>
          <p:cNvPr id="4" name="Content Placeholder 3">
            <a:extLst>
              <a:ext uri="{FF2B5EF4-FFF2-40B4-BE49-F238E27FC236}">
                <a16:creationId xmlns:a16="http://schemas.microsoft.com/office/drawing/2014/main" id="{80355A89-4BA8-A3C5-8841-B604AAF40B6C}"/>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9926" r="7700"/>
          <a:stretch>
            <a:fillRect/>
          </a:stretch>
        </p:blipFill>
        <p:spPr>
          <a:xfrm>
            <a:off x="244522" y="1661409"/>
            <a:ext cx="11702955" cy="4735694"/>
          </a:xfrm>
          <a:prstGeom prst="rect">
            <a:avLst/>
          </a:prstGeom>
        </p:spPr>
      </p:pic>
      <p:sp>
        <p:nvSpPr>
          <p:cNvPr id="3" name="Slide Number Placeholder 2">
            <a:extLst>
              <a:ext uri="{FF2B5EF4-FFF2-40B4-BE49-F238E27FC236}">
                <a16:creationId xmlns:a16="http://schemas.microsoft.com/office/drawing/2014/main" id="{4FAC347A-D44B-CB7D-76FC-8471823D2512}"/>
              </a:ext>
            </a:extLst>
          </p:cNvPr>
          <p:cNvSpPr>
            <a:spLocks noGrp="1"/>
          </p:cNvSpPr>
          <p:nvPr>
            <p:ph type="sldNum" sz="quarter" idx="12"/>
          </p:nvPr>
        </p:nvSpPr>
        <p:spPr/>
        <p:txBody>
          <a:bodyPr/>
          <a:lstStyle/>
          <a:p>
            <a:fld id="{5EEB83C2-341F-4C28-A243-1C56DDDA54D3}" type="slidenum">
              <a:rPr lang="en-US" smtClean="0"/>
              <a:t>19</a:t>
            </a:fld>
            <a:endParaRPr lang="en-US"/>
          </a:p>
        </p:txBody>
      </p:sp>
    </p:spTree>
    <p:extLst>
      <p:ext uri="{BB962C8B-B14F-4D97-AF65-F5344CB8AC3E}">
        <p14:creationId xmlns:p14="http://schemas.microsoft.com/office/powerpoint/2010/main" val="37585193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04FDD-FE25-196B-8382-BE642A818E26}"/>
              </a:ext>
            </a:extLst>
          </p:cNvPr>
          <p:cNvSpPr>
            <a:spLocks noGrp="1"/>
          </p:cNvSpPr>
          <p:nvPr>
            <p:ph type="title"/>
          </p:nvPr>
        </p:nvSpPr>
        <p:spPr/>
        <p:txBody>
          <a:bodyPr/>
          <a:lstStyle/>
          <a:p>
            <a:r>
              <a:rPr lang="en-US"/>
              <a:t>Introduction</a:t>
            </a:r>
          </a:p>
        </p:txBody>
      </p:sp>
      <p:sp>
        <p:nvSpPr>
          <p:cNvPr id="3" name="Content Placeholder 2">
            <a:extLst>
              <a:ext uri="{FF2B5EF4-FFF2-40B4-BE49-F238E27FC236}">
                <a16:creationId xmlns:a16="http://schemas.microsoft.com/office/drawing/2014/main" id="{21124F07-93A5-A32B-FE21-79F187EFB58D}"/>
              </a:ext>
            </a:extLst>
          </p:cNvPr>
          <p:cNvSpPr>
            <a:spLocks noGrp="1"/>
          </p:cNvSpPr>
          <p:nvPr>
            <p:ph idx="1"/>
          </p:nvPr>
        </p:nvSpPr>
        <p:spPr/>
        <p:txBody>
          <a:bodyPr vert="horz" lIns="91440" tIns="45720" rIns="91440" bIns="45720" rtlCol="0" anchor="t">
            <a:normAutofit/>
          </a:bodyPr>
          <a:lstStyle/>
          <a:p>
            <a:r>
              <a:rPr lang="en-US">
                <a:ea typeface="+mn-lt"/>
                <a:cs typeface="+mn-lt"/>
              </a:rPr>
              <a:t>Dataset about daily AI assistant usage</a:t>
            </a:r>
            <a:endParaRPr lang="en-US"/>
          </a:p>
          <a:p>
            <a:r>
              <a:rPr lang="en-US">
                <a:ea typeface="+mn-lt"/>
                <a:cs typeface="+mn-lt"/>
              </a:rPr>
              <a:t>Focuses on </a:t>
            </a:r>
            <a:r>
              <a:rPr lang="en-US" b="1">
                <a:ea typeface="+mn-lt"/>
                <a:cs typeface="+mn-lt"/>
              </a:rPr>
              <a:t>when</a:t>
            </a:r>
            <a:r>
              <a:rPr lang="en-US">
                <a:ea typeface="+mn-lt"/>
                <a:cs typeface="+mn-lt"/>
              </a:rPr>
              <a:t>, </a:t>
            </a:r>
            <a:r>
              <a:rPr lang="en-US" b="1">
                <a:ea typeface="+mn-lt"/>
                <a:cs typeface="+mn-lt"/>
              </a:rPr>
              <a:t>how</a:t>
            </a:r>
            <a:r>
              <a:rPr lang="en-US">
                <a:ea typeface="+mn-lt"/>
                <a:cs typeface="+mn-lt"/>
              </a:rPr>
              <a:t>, and </a:t>
            </a:r>
            <a:r>
              <a:rPr lang="en-US" b="1">
                <a:ea typeface="+mn-lt"/>
                <a:cs typeface="+mn-lt"/>
              </a:rPr>
              <a:t>for what purposes</a:t>
            </a:r>
            <a:r>
              <a:rPr lang="en-US">
                <a:ea typeface="+mn-lt"/>
                <a:cs typeface="+mn-lt"/>
              </a:rPr>
              <a:t> users interact with AI</a:t>
            </a:r>
            <a:endParaRPr lang="en-US"/>
          </a:p>
          <a:p>
            <a:r>
              <a:rPr lang="en-US" i="1">
                <a:ea typeface="+mn-lt"/>
                <a:cs typeface="+mn-lt"/>
              </a:rPr>
              <a:t>Dataset Structure: </a:t>
            </a:r>
            <a:r>
              <a:rPr lang="en-US" b="1">
                <a:ea typeface="+mn-lt"/>
                <a:cs typeface="+mn-lt"/>
              </a:rPr>
              <a:t>300 rows and 8 columns</a:t>
            </a:r>
            <a:endParaRPr lang="en-US"/>
          </a:p>
          <a:p>
            <a:endParaRPr lang="en-US"/>
          </a:p>
          <a:p>
            <a:endParaRPr lang="en-US"/>
          </a:p>
        </p:txBody>
      </p:sp>
      <p:sp>
        <p:nvSpPr>
          <p:cNvPr id="4" name="Slide Number Placeholder 3">
            <a:extLst>
              <a:ext uri="{FF2B5EF4-FFF2-40B4-BE49-F238E27FC236}">
                <a16:creationId xmlns:a16="http://schemas.microsoft.com/office/drawing/2014/main" id="{AB8DC234-6538-7900-13E4-507331732D97}"/>
              </a:ext>
            </a:extLst>
          </p:cNvPr>
          <p:cNvSpPr>
            <a:spLocks noGrp="1"/>
          </p:cNvSpPr>
          <p:nvPr>
            <p:ph type="sldNum" sz="quarter" idx="12"/>
          </p:nvPr>
        </p:nvSpPr>
        <p:spPr/>
        <p:txBody>
          <a:bodyPr/>
          <a:lstStyle/>
          <a:p>
            <a:fld id="{5EEB83C2-341F-4C28-A243-1C56DDDA54D3}" type="slidenum">
              <a:rPr lang="en-US" smtClean="0"/>
              <a:t>2</a:t>
            </a:fld>
            <a:endParaRPr lang="en-US"/>
          </a:p>
        </p:txBody>
      </p:sp>
    </p:spTree>
    <p:extLst>
      <p:ext uri="{BB962C8B-B14F-4D97-AF65-F5344CB8AC3E}">
        <p14:creationId xmlns:p14="http://schemas.microsoft.com/office/powerpoint/2010/main" val="33925910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AADB6A-ABCB-999B-3D01-A80EEE0428F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9C384DE-897C-27DC-2E82-A00B8FA62FA5}"/>
              </a:ext>
            </a:extLst>
          </p:cNvPr>
          <p:cNvSpPr>
            <a:spLocks noGrp="1"/>
          </p:cNvSpPr>
          <p:nvPr>
            <p:ph type="title"/>
          </p:nvPr>
        </p:nvSpPr>
        <p:spPr/>
        <p:txBody>
          <a:bodyPr/>
          <a:lstStyle/>
          <a:p>
            <a:r>
              <a:rPr lang="en-US">
                <a:latin typeface="Batang"/>
                <a:ea typeface="Batang"/>
              </a:rPr>
              <a:t>Visualization</a:t>
            </a:r>
            <a:endParaRPr lang="en-US" err="1"/>
          </a:p>
        </p:txBody>
      </p:sp>
      <p:sp>
        <p:nvSpPr>
          <p:cNvPr id="7" name="Content Placeholder 6">
            <a:extLst>
              <a:ext uri="{FF2B5EF4-FFF2-40B4-BE49-F238E27FC236}">
                <a16:creationId xmlns:a16="http://schemas.microsoft.com/office/drawing/2014/main" id="{042A8FAB-F86B-4952-293A-A535B9A80D8E}"/>
              </a:ext>
            </a:extLst>
          </p:cNvPr>
          <p:cNvSpPr>
            <a:spLocks noGrp="1"/>
          </p:cNvSpPr>
          <p:nvPr>
            <p:ph idx="1"/>
          </p:nvPr>
        </p:nvSpPr>
        <p:spPr/>
        <p:txBody>
          <a:bodyPr vert="horz" lIns="91440" tIns="45720" rIns="91440" bIns="45720" rtlCol="0" anchor="t">
            <a:normAutofit/>
          </a:bodyPr>
          <a:lstStyle/>
          <a:p>
            <a:r>
              <a:rPr lang="en-US"/>
              <a:t>GPT-4o is the most used model</a:t>
            </a:r>
          </a:p>
          <a:p>
            <a:r>
              <a:rPr lang="en-US"/>
              <a:t>GPT-5.1 is often used on smart speakers</a:t>
            </a:r>
          </a:p>
          <a:p>
            <a:endParaRPr lang="en-US"/>
          </a:p>
        </p:txBody>
      </p:sp>
      <p:pic>
        <p:nvPicPr>
          <p:cNvPr id="16" name="Picture 15">
            <a:extLst>
              <a:ext uri="{FF2B5EF4-FFF2-40B4-BE49-F238E27FC236}">
                <a16:creationId xmlns:a16="http://schemas.microsoft.com/office/drawing/2014/main" id="{1FA46E43-50DF-9F3A-38E3-883171E3A81E}"/>
              </a:ext>
            </a:extLst>
          </p:cNvPr>
          <p:cNvPicPr>
            <a:picLocks noChangeAspect="1"/>
          </p:cNvPicPr>
          <p:nvPr/>
        </p:nvPicPr>
        <p:blipFill>
          <a:blip r:embed="rId2"/>
          <a:srcRect r="67399" b="108"/>
          <a:stretch>
            <a:fillRect/>
          </a:stretch>
        </p:blipFill>
        <p:spPr>
          <a:xfrm>
            <a:off x="6549828" y="123512"/>
            <a:ext cx="5189545" cy="6238415"/>
          </a:xfrm>
          <a:prstGeom prst="rect">
            <a:avLst/>
          </a:prstGeom>
        </p:spPr>
      </p:pic>
      <p:sp>
        <p:nvSpPr>
          <p:cNvPr id="3" name="Slide Number Placeholder 2">
            <a:extLst>
              <a:ext uri="{FF2B5EF4-FFF2-40B4-BE49-F238E27FC236}">
                <a16:creationId xmlns:a16="http://schemas.microsoft.com/office/drawing/2014/main" id="{C029C4AA-C6C4-E184-1730-362E93B28FA8}"/>
              </a:ext>
            </a:extLst>
          </p:cNvPr>
          <p:cNvSpPr>
            <a:spLocks noGrp="1"/>
          </p:cNvSpPr>
          <p:nvPr>
            <p:ph type="sldNum" sz="quarter" idx="12"/>
          </p:nvPr>
        </p:nvSpPr>
        <p:spPr/>
        <p:txBody>
          <a:bodyPr/>
          <a:lstStyle/>
          <a:p>
            <a:fld id="{5EEB83C2-341F-4C28-A243-1C56DDDA54D3}" type="slidenum">
              <a:rPr lang="en-US" smtClean="0"/>
              <a:t>20</a:t>
            </a:fld>
            <a:endParaRPr lang="en-US"/>
          </a:p>
        </p:txBody>
      </p:sp>
    </p:spTree>
    <p:extLst>
      <p:ext uri="{BB962C8B-B14F-4D97-AF65-F5344CB8AC3E}">
        <p14:creationId xmlns:p14="http://schemas.microsoft.com/office/powerpoint/2010/main" val="35149381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EF96F8-B05D-19CF-9081-944F0D6D747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97FB02F-28CB-7107-6744-657B7C245D73}"/>
              </a:ext>
            </a:extLst>
          </p:cNvPr>
          <p:cNvSpPr>
            <a:spLocks noGrp="1"/>
          </p:cNvSpPr>
          <p:nvPr>
            <p:ph type="title"/>
          </p:nvPr>
        </p:nvSpPr>
        <p:spPr/>
        <p:txBody>
          <a:bodyPr/>
          <a:lstStyle/>
          <a:p>
            <a:r>
              <a:rPr lang="en-US">
                <a:latin typeface="Batang"/>
                <a:ea typeface="Batang"/>
              </a:rPr>
              <a:t>Visualization</a:t>
            </a:r>
            <a:endParaRPr lang="en-US" err="1"/>
          </a:p>
        </p:txBody>
      </p:sp>
      <p:sp>
        <p:nvSpPr>
          <p:cNvPr id="7" name="Content Placeholder 6">
            <a:extLst>
              <a:ext uri="{FF2B5EF4-FFF2-40B4-BE49-F238E27FC236}">
                <a16:creationId xmlns:a16="http://schemas.microsoft.com/office/drawing/2014/main" id="{175AD356-B97B-B2AB-CEA1-46DC91E6CF8E}"/>
              </a:ext>
            </a:extLst>
          </p:cNvPr>
          <p:cNvSpPr>
            <a:spLocks noGrp="1"/>
          </p:cNvSpPr>
          <p:nvPr>
            <p:ph idx="1"/>
          </p:nvPr>
        </p:nvSpPr>
        <p:spPr/>
        <p:txBody>
          <a:bodyPr vert="horz" lIns="91440" tIns="45720" rIns="91440" bIns="45720" rtlCol="0" anchor="t">
            <a:normAutofit/>
          </a:bodyPr>
          <a:lstStyle/>
          <a:p>
            <a:r>
              <a:rPr lang="en-US"/>
              <a:t>AI assistants are often used for Education</a:t>
            </a:r>
          </a:p>
          <a:p>
            <a:r>
              <a:rPr lang="en-US"/>
              <a:t>o1 is often used for writing, not for productivity</a:t>
            </a:r>
          </a:p>
          <a:p>
            <a:endParaRPr lang="en-US"/>
          </a:p>
          <a:p>
            <a:endParaRPr lang="en-US"/>
          </a:p>
        </p:txBody>
      </p:sp>
      <p:pic>
        <p:nvPicPr>
          <p:cNvPr id="6" name="Picture 5">
            <a:extLst>
              <a:ext uri="{FF2B5EF4-FFF2-40B4-BE49-F238E27FC236}">
                <a16:creationId xmlns:a16="http://schemas.microsoft.com/office/drawing/2014/main" id="{DB373DA4-2198-32BB-122C-695E50F121DF}"/>
              </a:ext>
            </a:extLst>
          </p:cNvPr>
          <p:cNvPicPr>
            <a:picLocks noChangeAspect="1"/>
          </p:cNvPicPr>
          <p:nvPr/>
        </p:nvPicPr>
        <p:blipFill>
          <a:blip r:embed="rId2"/>
          <a:srcRect l="33530" t="4783" r="33495" b="-89"/>
          <a:stretch>
            <a:fillRect/>
          </a:stretch>
        </p:blipFill>
        <p:spPr>
          <a:xfrm>
            <a:off x="6559827" y="420418"/>
            <a:ext cx="5246412" cy="5945211"/>
          </a:xfrm>
          <a:prstGeom prst="rect">
            <a:avLst/>
          </a:prstGeom>
        </p:spPr>
      </p:pic>
      <p:sp>
        <p:nvSpPr>
          <p:cNvPr id="3" name="Slide Number Placeholder 2">
            <a:extLst>
              <a:ext uri="{FF2B5EF4-FFF2-40B4-BE49-F238E27FC236}">
                <a16:creationId xmlns:a16="http://schemas.microsoft.com/office/drawing/2014/main" id="{8E701B8F-6722-9F3E-A8E1-5CE83C508B0C}"/>
              </a:ext>
            </a:extLst>
          </p:cNvPr>
          <p:cNvSpPr>
            <a:spLocks noGrp="1"/>
          </p:cNvSpPr>
          <p:nvPr>
            <p:ph type="sldNum" sz="quarter" idx="12"/>
          </p:nvPr>
        </p:nvSpPr>
        <p:spPr/>
        <p:txBody>
          <a:bodyPr/>
          <a:lstStyle/>
          <a:p>
            <a:fld id="{5EEB83C2-341F-4C28-A243-1C56DDDA54D3}" type="slidenum">
              <a:rPr lang="en-US" smtClean="0"/>
              <a:t>21</a:t>
            </a:fld>
            <a:endParaRPr lang="en-US"/>
          </a:p>
        </p:txBody>
      </p:sp>
    </p:spTree>
    <p:extLst>
      <p:ext uri="{BB962C8B-B14F-4D97-AF65-F5344CB8AC3E}">
        <p14:creationId xmlns:p14="http://schemas.microsoft.com/office/powerpoint/2010/main" val="13712884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928319-BFB0-7232-F406-D0BAE694092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B0545CB-ACA0-E071-5D95-AEA794FEDA96}"/>
              </a:ext>
            </a:extLst>
          </p:cNvPr>
          <p:cNvSpPr>
            <a:spLocks noGrp="1"/>
          </p:cNvSpPr>
          <p:nvPr>
            <p:ph type="title"/>
          </p:nvPr>
        </p:nvSpPr>
        <p:spPr/>
        <p:txBody>
          <a:bodyPr/>
          <a:lstStyle/>
          <a:p>
            <a:r>
              <a:rPr lang="en-US">
                <a:latin typeface="Batang"/>
                <a:ea typeface="Batang"/>
              </a:rPr>
              <a:t>Visualization</a:t>
            </a:r>
            <a:endParaRPr lang="en-US" err="1"/>
          </a:p>
        </p:txBody>
      </p:sp>
      <p:sp>
        <p:nvSpPr>
          <p:cNvPr id="7" name="Content Placeholder 6">
            <a:extLst>
              <a:ext uri="{FF2B5EF4-FFF2-40B4-BE49-F238E27FC236}">
                <a16:creationId xmlns:a16="http://schemas.microsoft.com/office/drawing/2014/main" id="{947174BC-D386-7B5A-1E47-754784C8D4F0}"/>
              </a:ext>
            </a:extLst>
          </p:cNvPr>
          <p:cNvSpPr>
            <a:spLocks noGrp="1"/>
          </p:cNvSpPr>
          <p:nvPr>
            <p:ph idx="1"/>
          </p:nvPr>
        </p:nvSpPr>
        <p:spPr/>
        <p:txBody>
          <a:bodyPr vert="horz" lIns="91440" tIns="45720" rIns="91440" bIns="45720" rtlCol="0" anchor="t">
            <a:normAutofit/>
          </a:bodyPr>
          <a:lstStyle/>
          <a:p>
            <a:r>
              <a:rPr lang="en-US"/>
              <a:t>Desktops and smart speakers are often used</a:t>
            </a:r>
          </a:p>
          <a:p>
            <a:r>
              <a:rPr lang="en-US"/>
              <a:t>Smart Speakers are mostly used for productivity</a:t>
            </a:r>
          </a:p>
          <a:p>
            <a:r>
              <a:rPr lang="en-US"/>
              <a:t>-&gt; Smart Speakers are also used for coding</a:t>
            </a:r>
          </a:p>
        </p:txBody>
      </p:sp>
      <p:pic>
        <p:nvPicPr>
          <p:cNvPr id="6" name="Picture 5">
            <a:extLst>
              <a:ext uri="{FF2B5EF4-FFF2-40B4-BE49-F238E27FC236}">
                <a16:creationId xmlns:a16="http://schemas.microsoft.com/office/drawing/2014/main" id="{EBF9BD62-0D19-9350-B95E-6C2E19BB8106}"/>
              </a:ext>
            </a:extLst>
          </p:cNvPr>
          <p:cNvPicPr>
            <a:picLocks noChangeAspect="1"/>
          </p:cNvPicPr>
          <p:nvPr/>
        </p:nvPicPr>
        <p:blipFill>
          <a:blip r:embed="rId2"/>
          <a:srcRect l="67141" t="4783" r="-104" b="-177"/>
          <a:stretch>
            <a:fillRect/>
          </a:stretch>
        </p:blipFill>
        <p:spPr>
          <a:xfrm>
            <a:off x="6570871" y="420418"/>
            <a:ext cx="5244551" cy="5950715"/>
          </a:xfrm>
          <a:prstGeom prst="rect">
            <a:avLst/>
          </a:prstGeom>
        </p:spPr>
      </p:pic>
      <p:sp>
        <p:nvSpPr>
          <p:cNvPr id="3" name="Slide Number Placeholder 2">
            <a:extLst>
              <a:ext uri="{FF2B5EF4-FFF2-40B4-BE49-F238E27FC236}">
                <a16:creationId xmlns:a16="http://schemas.microsoft.com/office/drawing/2014/main" id="{5FAB681A-ED84-3DE0-00A0-8620C4E74BC1}"/>
              </a:ext>
            </a:extLst>
          </p:cNvPr>
          <p:cNvSpPr>
            <a:spLocks noGrp="1"/>
          </p:cNvSpPr>
          <p:nvPr>
            <p:ph type="sldNum" sz="quarter" idx="12"/>
          </p:nvPr>
        </p:nvSpPr>
        <p:spPr/>
        <p:txBody>
          <a:bodyPr/>
          <a:lstStyle/>
          <a:p>
            <a:fld id="{5EEB83C2-341F-4C28-A243-1C56DDDA54D3}" type="slidenum">
              <a:rPr lang="en-US" smtClean="0"/>
              <a:t>22</a:t>
            </a:fld>
            <a:endParaRPr lang="en-US"/>
          </a:p>
        </p:txBody>
      </p:sp>
    </p:spTree>
    <p:extLst>
      <p:ext uri="{BB962C8B-B14F-4D97-AF65-F5344CB8AC3E}">
        <p14:creationId xmlns:p14="http://schemas.microsoft.com/office/powerpoint/2010/main" val="31015325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F33A9-AAC6-9A65-DD5D-77FD31067E36}"/>
              </a:ext>
            </a:extLst>
          </p:cNvPr>
          <p:cNvSpPr>
            <a:spLocks noGrp="1"/>
          </p:cNvSpPr>
          <p:nvPr>
            <p:ph type="title"/>
          </p:nvPr>
        </p:nvSpPr>
        <p:spPr/>
        <p:txBody>
          <a:bodyPr/>
          <a:lstStyle/>
          <a:p>
            <a:r>
              <a:rPr lang="en-US">
                <a:latin typeface="Batang"/>
                <a:ea typeface="Batang"/>
              </a:rPr>
              <a:t>Coding on Smart Speakers</a:t>
            </a:r>
            <a:endParaRPr lang="en-US"/>
          </a:p>
        </p:txBody>
      </p:sp>
      <p:pic>
        <p:nvPicPr>
          <p:cNvPr id="7" name="Content Placeholder 6">
            <a:extLst>
              <a:ext uri="{FF2B5EF4-FFF2-40B4-BE49-F238E27FC236}">
                <a16:creationId xmlns:a16="http://schemas.microsoft.com/office/drawing/2014/main" id="{AF6B200B-9DE2-E719-C3E8-8DA16CD969B2}"/>
              </a:ext>
            </a:extLst>
          </p:cNvPr>
          <p:cNvPicPr>
            <a:picLocks noGrp="1" noChangeAspect="1"/>
          </p:cNvPicPr>
          <p:nvPr>
            <p:ph idx="1"/>
          </p:nvPr>
        </p:nvPicPr>
        <p:blipFill>
          <a:blip r:embed="rId2"/>
          <a:stretch>
            <a:fillRect/>
          </a:stretch>
        </p:blipFill>
        <p:spPr>
          <a:xfrm>
            <a:off x="2624972" y="2075688"/>
            <a:ext cx="6952866" cy="3910987"/>
          </a:xfrm>
          <a:prstGeom prst="rect">
            <a:avLst/>
          </a:prstGeom>
        </p:spPr>
      </p:pic>
      <p:sp>
        <p:nvSpPr>
          <p:cNvPr id="3" name="Slide Number Placeholder 2">
            <a:extLst>
              <a:ext uri="{FF2B5EF4-FFF2-40B4-BE49-F238E27FC236}">
                <a16:creationId xmlns:a16="http://schemas.microsoft.com/office/drawing/2014/main" id="{DD38B8F6-9FDA-2A1B-7378-B24D2CFC3B6F}"/>
              </a:ext>
            </a:extLst>
          </p:cNvPr>
          <p:cNvSpPr>
            <a:spLocks noGrp="1"/>
          </p:cNvSpPr>
          <p:nvPr>
            <p:ph type="sldNum" sz="quarter" idx="12"/>
          </p:nvPr>
        </p:nvSpPr>
        <p:spPr/>
        <p:txBody>
          <a:bodyPr/>
          <a:lstStyle/>
          <a:p>
            <a:fld id="{5EEB83C2-341F-4C28-A243-1C56DDDA54D3}" type="slidenum">
              <a:rPr lang="en-US" smtClean="0"/>
              <a:t>23</a:t>
            </a:fld>
            <a:endParaRPr lang="en-US"/>
          </a:p>
        </p:txBody>
      </p:sp>
    </p:spTree>
    <p:extLst>
      <p:ext uri="{BB962C8B-B14F-4D97-AF65-F5344CB8AC3E}">
        <p14:creationId xmlns:p14="http://schemas.microsoft.com/office/powerpoint/2010/main" val="20706084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C83D10-2937-2D27-140C-96527BFF12E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97D4F24-BD24-4DA2-15EE-C712F5B9876C}"/>
              </a:ext>
            </a:extLst>
          </p:cNvPr>
          <p:cNvSpPr>
            <a:spLocks noGrp="1"/>
          </p:cNvSpPr>
          <p:nvPr>
            <p:ph type="title"/>
          </p:nvPr>
        </p:nvSpPr>
        <p:spPr/>
        <p:txBody>
          <a:bodyPr/>
          <a:lstStyle/>
          <a:p>
            <a:r>
              <a:rPr lang="en-US">
                <a:latin typeface="Batang"/>
                <a:ea typeface="Batang"/>
              </a:rPr>
              <a:t>Visualization - Distribution</a:t>
            </a:r>
            <a:endParaRPr lang="en-US" err="1"/>
          </a:p>
        </p:txBody>
      </p:sp>
      <p:pic>
        <p:nvPicPr>
          <p:cNvPr id="4" name="Content Placeholder 3">
            <a:extLst>
              <a:ext uri="{FF2B5EF4-FFF2-40B4-BE49-F238E27FC236}">
                <a16:creationId xmlns:a16="http://schemas.microsoft.com/office/drawing/2014/main" id="{94AD306A-0FC4-AFCF-41B9-316C745E1B6C}"/>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11929" r="9621"/>
          <a:stretch>
            <a:fillRect/>
          </a:stretch>
        </p:blipFill>
        <p:spPr>
          <a:xfrm>
            <a:off x="295814" y="1620779"/>
            <a:ext cx="11600372" cy="4928935"/>
          </a:xfrm>
          <a:prstGeom prst="rect">
            <a:avLst/>
          </a:prstGeom>
        </p:spPr>
      </p:pic>
      <p:sp>
        <p:nvSpPr>
          <p:cNvPr id="3" name="Slide Number Placeholder 2">
            <a:extLst>
              <a:ext uri="{FF2B5EF4-FFF2-40B4-BE49-F238E27FC236}">
                <a16:creationId xmlns:a16="http://schemas.microsoft.com/office/drawing/2014/main" id="{9CCC12E8-A48C-57D3-8046-997D051DB396}"/>
              </a:ext>
            </a:extLst>
          </p:cNvPr>
          <p:cNvSpPr>
            <a:spLocks noGrp="1"/>
          </p:cNvSpPr>
          <p:nvPr>
            <p:ph type="sldNum" sz="quarter" idx="12"/>
          </p:nvPr>
        </p:nvSpPr>
        <p:spPr/>
        <p:txBody>
          <a:bodyPr/>
          <a:lstStyle/>
          <a:p>
            <a:fld id="{5EEB83C2-341F-4C28-A243-1C56DDDA54D3}" type="slidenum">
              <a:rPr lang="en-US" smtClean="0"/>
              <a:t>24</a:t>
            </a:fld>
            <a:endParaRPr lang="en-US"/>
          </a:p>
        </p:txBody>
      </p:sp>
    </p:spTree>
    <p:extLst>
      <p:ext uri="{BB962C8B-B14F-4D97-AF65-F5344CB8AC3E}">
        <p14:creationId xmlns:p14="http://schemas.microsoft.com/office/powerpoint/2010/main" val="33681788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5BD75E-CA15-3957-F7B5-18EE0EECEC2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F9C541E-73D7-1EC2-3595-A4846E20B980}"/>
              </a:ext>
            </a:extLst>
          </p:cNvPr>
          <p:cNvSpPr>
            <a:spLocks noGrp="1"/>
          </p:cNvSpPr>
          <p:nvPr>
            <p:ph type="title"/>
          </p:nvPr>
        </p:nvSpPr>
        <p:spPr/>
        <p:txBody>
          <a:bodyPr/>
          <a:lstStyle/>
          <a:p>
            <a:r>
              <a:rPr lang="en-US">
                <a:latin typeface="Batang"/>
                <a:ea typeface="Batang"/>
              </a:rPr>
              <a:t>Visualization – Box Plots</a:t>
            </a:r>
            <a:endParaRPr lang="en-US" err="1"/>
          </a:p>
        </p:txBody>
      </p:sp>
      <p:pic>
        <p:nvPicPr>
          <p:cNvPr id="4" name="Content Placeholder 3">
            <a:extLst>
              <a:ext uri="{FF2B5EF4-FFF2-40B4-BE49-F238E27FC236}">
                <a16:creationId xmlns:a16="http://schemas.microsoft.com/office/drawing/2014/main" id="{744275C1-0E16-FBAA-51B9-82F76E45F80B}"/>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9998" r="9600"/>
          <a:stretch>
            <a:fillRect/>
          </a:stretch>
        </p:blipFill>
        <p:spPr>
          <a:xfrm>
            <a:off x="152400" y="1651379"/>
            <a:ext cx="11887200" cy="4928286"/>
          </a:xfrm>
          <a:prstGeom prst="rect">
            <a:avLst/>
          </a:prstGeom>
        </p:spPr>
      </p:pic>
      <p:sp>
        <p:nvSpPr>
          <p:cNvPr id="3" name="Slide Number Placeholder 2">
            <a:extLst>
              <a:ext uri="{FF2B5EF4-FFF2-40B4-BE49-F238E27FC236}">
                <a16:creationId xmlns:a16="http://schemas.microsoft.com/office/drawing/2014/main" id="{0D6D1BC2-0907-1B44-6087-7BE39CA90E64}"/>
              </a:ext>
            </a:extLst>
          </p:cNvPr>
          <p:cNvSpPr>
            <a:spLocks noGrp="1"/>
          </p:cNvSpPr>
          <p:nvPr>
            <p:ph type="sldNum" sz="quarter" idx="12"/>
          </p:nvPr>
        </p:nvSpPr>
        <p:spPr/>
        <p:txBody>
          <a:bodyPr/>
          <a:lstStyle/>
          <a:p>
            <a:fld id="{5EEB83C2-341F-4C28-A243-1C56DDDA54D3}" type="slidenum">
              <a:rPr lang="en-US" smtClean="0"/>
              <a:t>25</a:t>
            </a:fld>
            <a:endParaRPr lang="en-US"/>
          </a:p>
        </p:txBody>
      </p:sp>
    </p:spTree>
    <p:extLst>
      <p:ext uri="{BB962C8B-B14F-4D97-AF65-F5344CB8AC3E}">
        <p14:creationId xmlns:p14="http://schemas.microsoft.com/office/powerpoint/2010/main" val="35552474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105E0C-9C0C-8E77-BB10-0497D6E61051}"/>
              </a:ext>
            </a:extLst>
          </p:cNvPr>
          <p:cNvSpPr>
            <a:spLocks noGrp="1"/>
          </p:cNvSpPr>
          <p:nvPr>
            <p:ph type="title"/>
          </p:nvPr>
        </p:nvSpPr>
        <p:spPr/>
        <p:txBody>
          <a:bodyPr>
            <a:normAutofit fontScale="90000"/>
          </a:bodyPr>
          <a:lstStyle/>
          <a:p>
            <a:r>
              <a:rPr lang="en-US">
                <a:latin typeface="Batang"/>
                <a:ea typeface="Batang"/>
              </a:rPr>
              <a:t>Are there any features that clearly differentiate device types?</a:t>
            </a:r>
            <a:endParaRPr lang="en-US"/>
          </a:p>
        </p:txBody>
      </p:sp>
      <p:sp>
        <p:nvSpPr>
          <p:cNvPr id="3" name="Content Placeholder 2">
            <a:extLst>
              <a:ext uri="{FF2B5EF4-FFF2-40B4-BE49-F238E27FC236}">
                <a16:creationId xmlns:a16="http://schemas.microsoft.com/office/drawing/2014/main" id="{962117BD-C706-083D-2427-3D58915FE822}"/>
              </a:ext>
            </a:extLst>
          </p:cNvPr>
          <p:cNvSpPr>
            <a:spLocks noGrp="1"/>
          </p:cNvSpPr>
          <p:nvPr>
            <p:ph idx="1"/>
          </p:nvPr>
        </p:nvSpPr>
        <p:spPr/>
        <p:txBody>
          <a:bodyPr vert="horz" lIns="91440" tIns="45720" rIns="91440" bIns="45720" rtlCol="0" anchor="t">
            <a:normAutofit/>
          </a:bodyPr>
          <a:lstStyle/>
          <a:p>
            <a:r>
              <a:rPr lang="en-US" sz="3600" b="1"/>
              <a:t>No.</a:t>
            </a:r>
          </a:p>
          <a:p>
            <a:r>
              <a:rPr lang="en-US" sz="1600"/>
              <a:t>Best features for device-type estimation:</a:t>
            </a:r>
          </a:p>
          <a:p>
            <a:pPr lvl="1">
              <a:buFont typeface="Courier New" panose="020B0604020202020204" pitchFamily="34" charset="0"/>
              <a:buChar char="o"/>
            </a:pPr>
            <a:r>
              <a:rPr lang="en-US" sz="1400"/>
              <a:t>Usage-category</a:t>
            </a:r>
          </a:p>
          <a:p>
            <a:pPr lvl="1">
              <a:buFont typeface="Courier New" panose="020B0604020202020204" pitchFamily="34" charset="0"/>
              <a:buChar char="o"/>
            </a:pPr>
            <a:r>
              <a:rPr lang="en-US" sz="1400"/>
              <a:t>Prompt-length</a:t>
            </a:r>
          </a:p>
          <a:p>
            <a:pPr lvl="1">
              <a:buFont typeface="Courier New" panose="020B0604020202020204" pitchFamily="34" charset="0"/>
              <a:buChar char="o"/>
            </a:pPr>
            <a:r>
              <a:rPr lang="en-US" sz="1400"/>
              <a:t>Session length</a:t>
            </a:r>
          </a:p>
          <a:p>
            <a:r>
              <a:rPr lang="en-US" sz="1600"/>
              <a:t>-&gt; ONLY USEFULL TOGETHER</a:t>
            </a:r>
          </a:p>
        </p:txBody>
      </p:sp>
      <p:sp>
        <p:nvSpPr>
          <p:cNvPr id="4" name="Slide Number Placeholder 3">
            <a:extLst>
              <a:ext uri="{FF2B5EF4-FFF2-40B4-BE49-F238E27FC236}">
                <a16:creationId xmlns:a16="http://schemas.microsoft.com/office/drawing/2014/main" id="{2F798A79-6FF0-4033-4C62-C9F9A4A5E321}"/>
              </a:ext>
            </a:extLst>
          </p:cNvPr>
          <p:cNvSpPr>
            <a:spLocks noGrp="1"/>
          </p:cNvSpPr>
          <p:nvPr>
            <p:ph type="sldNum" sz="quarter" idx="12"/>
          </p:nvPr>
        </p:nvSpPr>
        <p:spPr/>
        <p:txBody>
          <a:bodyPr/>
          <a:lstStyle/>
          <a:p>
            <a:fld id="{5EEB83C2-341F-4C28-A243-1C56DDDA54D3}" type="slidenum">
              <a:rPr lang="en-US" smtClean="0"/>
              <a:t>26</a:t>
            </a:fld>
            <a:endParaRPr lang="en-US"/>
          </a:p>
        </p:txBody>
      </p:sp>
    </p:spTree>
    <p:extLst>
      <p:ext uri="{BB962C8B-B14F-4D97-AF65-F5344CB8AC3E}">
        <p14:creationId xmlns:p14="http://schemas.microsoft.com/office/powerpoint/2010/main" val="2481253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B0D754-D246-9FA0-E20C-2ED7AA3EFF9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68750EC-A964-DE9B-DB61-565F98881E71}"/>
              </a:ext>
            </a:extLst>
          </p:cNvPr>
          <p:cNvSpPr>
            <a:spLocks noGrp="1"/>
          </p:cNvSpPr>
          <p:nvPr>
            <p:ph type="title"/>
          </p:nvPr>
        </p:nvSpPr>
        <p:spPr/>
        <p:txBody>
          <a:bodyPr/>
          <a:lstStyle/>
          <a:p>
            <a:r>
              <a:rPr lang="en-US">
                <a:latin typeface="Batang"/>
                <a:ea typeface="Batang"/>
              </a:rPr>
              <a:t>Pair Plots</a:t>
            </a:r>
            <a:endParaRPr lang="en-US"/>
          </a:p>
        </p:txBody>
      </p:sp>
      <p:pic>
        <p:nvPicPr>
          <p:cNvPr id="19" name="Content Placeholder 18">
            <a:extLst>
              <a:ext uri="{FF2B5EF4-FFF2-40B4-BE49-F238E27FC236}">
                <a16:creationId xmlns:a16="http://schemas.microsoft.com/office/drawing/2014/main" id="{1E919E64-F147-7CE0-BA39-541BA54CBCE4}"/>
              </a:ext>
            </a:extLst>
          </p:cNvPr>
          <p:cNvPicPr>
            <a:picLocks noGrp="1" noChangeAspect="1"/>
          </p:cNvPicPr>
          <p:nvPr>
            <p:ph idx="1"/>
          </p:nvPr>
        </p:nvPicPr>
        <p:blipFill>
          <a:blip r:embed="rId2"/>
          <a:stretch>
            <a:fillRect/>
          </a:stretch>
        </p:blipFill>
        <p:spPr>
          <a:xfrm>
            <a:off x="5088217" y="606445"/>
            <a:ext cx="6363864" cy="5647746"/>
          </a:xfrm>
          <a:prstGeom prst="rect">
            <a:avLst/>
          </a:prstGeom>
        </p:spPr>
      </p:pic>
      <p:sp>
        <p:nvSpPr>
          <p:cNvPr id="18" name="Text Placeholder 17">
            <a:extLst>
              <a:ext uri="{FF2B5EF4-FFF2-40B4-BE49-F238E27FC236}">
                <a16:creationId xmlns:a16="http://schemas.microsoft.com/office/drawing/2014/main" id="{946F6996-E506-A67D-F44E-24082BB0D42C}"/>
              </a:ext>
            </a:extLst>
          </p:cNvPr>
          <p:cNvSpPr>
            <a:spLocks noGrp="1"/>
          </p:cNvSpPr>
          <p:nvPr>
            <p:ph type="body" sz="half" idx="2"/>
          </p:nvPr>
        </p:nvSpPr>
        <p:spPr/>
        <p:txBody>
          <a:bodyPr/>
          <a:lstStyle/>
          <a:p>
            <a:r>
              <a:rPr lang="en-US"/>
              <a:t>…</a:t>
            </a:r>
          </a:p>
          <a:p>
            <a:r>
              <a:rPr lang="en-US"/>
              <a:t>What?</a:t>
            </a:r>
          </a:p>
        </p:txBody>
      </p:sp>
      <p:sp>
        <p:nvSpPr>
          <p:cNvPr id="3" name="Slide Number Placeholder 2">
            <a:extLst>
              <a:ext uri="{FF2B5EF4-FFF2-40B4-BE49-F238E27FC236}">
                <a16:creationId xmlns:a16="http://schemas.microsoft.com/office/drawing/2014/main" id="{41C19E46-2D83-F021-440E-B4584998C0CF}"/>
              </a:ext>
            </a:extLst>
          </p:cNvPr>
          <p:cNvSpPr>
            <a:spLocks noGrp="1"/>
          </p:cNvSpPr>
          <p:nvPr>
            <p:ph type="sldNum" sz="quarter" idx="12"/>
          </p:nvPr>
        </p:nvSpPr>
        <p:spPr/>
        <p:txBody>
          <a:bodyPr/>
          <a:lstStyle/>
          <a:p>
            <a:fld id="{5EEB83C2-341F-4C28-A243-1C56DDDA54D3}" type="slidenum">
              <a:rPr lang="en-US" smtClean="0"/>
              <a:t>27</a:t>
            </a:fld>
            <a:endParaRPr lang="en-US"/>
          </a:p>
        </p:txBody>
      </p:sp>
    </p:spTree>
    <p:extLst>
      <p:ext uri="{BB962C8B-B14F-4D97-AF65-F5344CB8AC3E}">
        <p14:creationId xmlns:p14="http://schemas.microsoft.com/office/powerpoint/2010/main" val="142453603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36CB91-FD65-6F93-2AF3-76BF4E27139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DDA7523-1F79-B570-4BCD-2104926D273F}"/>
              </a:ext>
            </a:extLst>
          </p:cNvPr>
          <p:cNvSpPr>
            <a:spLocks noGrp="1"/>
          </p:cNvSpPr>
          <p:nvPr>
            <p:ph type="title"/>
          </p:nvPr>
        </p:nvSpPr>
        <p:spPr/>
        <p:txBody>
          <a:bodyPr/>
          <a:lstStyle/>
          <a:p>
            <a:r>
              <a:rPr lang="en-US">
                <a:latin typeface="Batang"/>
                <a:ea typeface="Batang"/>
              </a:rPr>
              <a:t>Pair Plots</a:t>
            </a:r>
            <a:endParaRPr lang="en-US"/>
          </a:p>
        </p:txBody>
      </p:sp>
      <p:pic>
        <p:nvPicPr>
          <p:cNvPr id="19" name="Content Placeholder 18">
            <a:extLst>
              <a:ext uri="{FF2B5EF4-FFF2-40B4-BE49-F238E27FC236}">
                <a16:creationId xmlns:a16="http://schemas.microsoft.com/office/drawing/2014/main" id="{FA3A5255-0CEF-899F-4111-45F00C23B9C4}"/>
              </a:ext>
            </a:extLst>
          </p:cNvPr>
          <p:cNvPicPr>
            <a:picLocks noGrp="1" noChangeAspect="1"/>
          </p:cNvPicPr>
          <p:nvPr>
            <p:ph idx="1"/>
          </p:nvPr>
        </p:nvPicPr>
        <p:blipFill>
          <a:blip r:embed="rId2"/>
          <a:stretch>
            <a:fillRect/>
          </a:stretch>
        </p:blipFill>
        <p:spPr>
          <a:xfrm>
            <a:off x="5098940" y="606445"/>
            <a:ext cx="6342418" cy="5647746"/>
          </a:xfrm>
          <a:prstGeom prst="rect">
            <a:avLst/>
          </a:prstGeom>
        </p:spPr>
      </p:pic>
      <p:sp>
        <p:nvSpPr>
          <p:cNvPr id="18" name="Text Placeholder 17">
            <a:extLst>
              <a:ext uri="{FF2B5EF4-FFF2-40B4-BE49-F238E27FC236}">
                <a16:creationId xmlns:a16="http://schemas.microsoft.com/office/drawing/2014/main" id="{494822B0-4F50-E1F4-812C-1E642471DEA7}"/>
              </a:ext>
            </a:extLst>
          </p:cNvPr>
          <p:cNvSpPr>
            <a:spLocks noGrp="1"/>
          </p:cNvSpPr>
          <p:nvPr>
            <p:ph type="body" sz="half" idx="2"/>
          </p:nvPr>
        </p:nvSpPr>
        <p:spPr/>
        <p:txBody>
          <a:bodyPr/>
          <a:lstStyle/>
          <a:p>
            <a:r>
              <a:rPr lang="en-US"/>
              <a:t>…</a:t>
            </a:r>
          </a:p>
        </p:txBody>
      </p:sp>
      <p:sp>
        <p:nvSpPr>
          <p:cNvPr id="3" name="Slide Number Placeholder 2">
            <a:extLst>
              <a:ext uri="{FF2B5EF4-FFF2-40B4-BE49-F238E27FC236}">
                <a16:creationId xmlns:a16="http://schemas.microsoft.com/office/drawing/2014/main" id="{F4FD6F7D-E67F-6143-8F65-936CFBE6FF31}"/>
              </a:ext>
            </a:extLst>
          </p:cNvPr>
          <p:cNvSpPr>
            <a:spLocks noGrp="1"/>
          </p:cNvSpPr>
          <p:nvPr>
            <p:ph type="sldNum" sz="quarter" idx="12"/>
          </p:nvPr>
        </p:nvSpPr>
        <p:spPr/>
        <p:txBody>
          <a:bodyPr/>
          <a:lstStyle/>
          <a:p>
            <a:fld id="{5EEB83C2-341F-4C28-A243-1C56DDDA54D3}" type="slidenum">
              <a:rPr lang="en-US" smtClean="0"/>
              <a:t>28</a:t>
            </a:fld>
            <a:endParaRPr lang="en-US"/>
          </a:p>
        </p:txBody>
      </p:sp>
    </p:spTree>
    <p:extLst>
      <p:ext uri="{BB962C8B-B14F-4D97-AF65-F5344CB8AC3E}">
        <p14:creationId xmlns:p14="http://schemas.microsoft.com/office/powerpoint/2010/main" val="5946433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7F9356-7393-AC32-ED8E-2E7612DA889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CB2503C-06D5-9327-85F0-42DB69AC3418}"/>
              </a:ext>
            </a:extLst>
          </p:cNvPr>
          <p:cNvSpPr>
            <a:spLocks noGrp="1"/>
          </p:cNvSpPr>
          <p:nvPr>
            <p:ph type="title"/>
          </p:nvPr>
        </p:nvSpPr>
        <p:spPr/>
        <p:txBody>
          <a:bodyPr/>
          <a:lstStyle/>
          <a:p>
            <a:r>
              <a:rPr lang="en-US">
                <a:latin typeface="Batang"/>
                <a:ea typeface="Batang"/>
              </a:rPr>
              <a:t>Pair Plots</a:t>
            </a:r>
            <a:endParaRPr lang="en-US"/>
          </a:p>
        </p:txBody>
      </p:sp>
      <p:pic>
        <p:nvPicPr>
          <p:cNvPr id="19" name="Content Placeholder 18">
            <a:extLst>
              <a:ext uri="{FF2B5EF4-FFF2-40B4-BE49-F238E27FC236}">
                <a16:creationId xmlns:a16="http://schemas.microsoft.com/office/drawing/2014/main" id="{61E68E13-8A82-A547-7330-0A39E3587B65}"/>
              </a:ext>
            </a:extLst>
          </p:cNvPr>
          <p:cNvPicPr>
            <a:picLocks noGrp="1" noChangeAspect="1"/>
          </p:cNvPicPr>
          <p:nvPr>
            <p:ph idx="1"/>
          </p:nvPr>
        </p:nvPicPr>
        <p:blipFill>
          <a:blip r:embed="rId2"/>
          <a:stretch>
            <a:fillRect/>
          </a:stretch>
        </p:blipFill>
        <p:spPr>
          <a:xfrm>
            <a:off x="5098940" y="606445"/>
            <a:ext cx="6342418" cy="5647745"/>
          </a:xfrm>
          <a:prstGeom prst="rect">
            <a:avLst/>
          </a:prstGeom>
        </p:spPr>
      </p:pic>
      <p:sp>
        <p:nvSpPr>
          <p:cNvPr id="18" name="Text Placeholder 17">
            <a:extLst>
              <a:ext uri="{FF2B5EF4-FFF2-40B4-BE49-F238E27FC236}">
                <a16:creationId xmlns:a16="http://schemas.microsoft.com/office/drawing/2014/main" id="{F3E55629-E03A-CE17-7E3F-98384085689B}"/>
              </a:ext>
            </a:extLst>
          </p:cNvPr>
          <p:cNvSpPr>
            <a:spLocks noGrp="1"/>
          </p:cNvSpPr>
          <p:nvPr>
            <p:ph type="body" sz="half" idx="2"/>
          </p:nvPr>
        </p:nvSpPr>
        <p:spPr/>
        <p:txBody>
          <a:bodyPr/>
          <a:lstStyle/>
          <a:p>
            <a:r>
              <a:rPr lang="en-US"/>
              <a:t>….</a:t>
            </a:r>
          </a:p>
        </p:txBody>
      </p:sp>
      <p:sp>
        <p:nvSpPr>
          <p:cNvPr id="3" name="Slide Number Placeholder 2">
            <a:extLst>
              <a:ext uri="{FF2B5EF4-FFF2-40B4-BE49-F238E27FC236}">
                <a16:creationId xmlns:a16="http://schemas.microsoft.com/office/drawing/2014/main" id="{FB0A256F-077A-1FC9-46D2-8D7F8255A923}"/>
              </a:ext>
            </a:extLst>
          </p:cNvPr>
          <p:cNvSpPr>
            <a:spLocks noGrp="1"/>
          </p:cNvSpPr>
          <p:nvPr>
            <p:ph type="sldNum" sz="quarter" idx="12"/>
          </p:nvPr>
        </p:nvSpPr>
        <p:spPr/>
        <p:txBody>
          <a:bodyPr/>
          <a:lstStyle/>
          <a:p>
            <a:fld id="{5EEB83C2-341F-4C28-A243-1C56DDDA54D3}" type="slidenum">
              <a:rPr lang="en-US" smtClean="0"/>
              <a:t>29</a:t>
            </a:fld>
            <a:endParaRPr lang="en-US"/>
          </a:p>
        </p:txBody>
      </p:sp>
    </p:spTree>
    <p:extLst>
      <p:ext uri="{BB962C8B-B14F-4D97-AF65-F5344CB8AC3E}">
        <p14:creationId xmlns:p14="http://schemas.microsoft.com/office/powerpoint/2010/main" val="12112112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5EA33C-C9BD-64C4-16BB-336BEDE94F63}"/>
              </a:ext>
            </a:extLst>
          </p:cNvPr>
          <p:cNvSpPr>
            <a:spLocks noGrp="1"/>
          </p:cNvSpPr>
          <p:nvPr>
            <p:ph type="title"/>
          </p:nvPr>
        </p:nvSpPr>
        <p:spPr/>
        <p:txBody>
          <a:bodyPr/>
          <a:lstStyle/>
          <a:p>
            <a:r>
              <a:rPr lang="en-US"/>
              <a:t>Packages used</a:t>
            </a:r>
          </a:p>
        </p:txBody>
      </p:sp>
      <p:sp>
        <p:nvSpPr>
          <p:cNvPr id="3" name="Content Placeholder 2">
            <a:extLst>
              <a:ext uri="{FF2B5EF4-FFF2-40B4-BE49-F238E27FC236}">
                <a16:creationId xmlns:a16="http://schemas.microsoft.com/office/drawing/2014/main" id="{24769593-B189-CC3F-E524-D06747F9C513}"/>
              </a:ext>
            </a:extLst>
          </p:cNvPr>
          <p:cNvSpPr>
            <a:spLocks noGrp="1"/>
          </p:cNvSpPr>
          <p:nvPr>
            <p:ph idx="1"/>
          </p:nvPr>
        </p:nvSpPr>
        <p:spPr/>
        <p:txBody>
          <a:bodyPr vert="horz" lIns="91440" tIns="45720" rIns="91440" bIns="45720" rtlCol="0" anchor="t">
            <a:normAutofit/>
          </a:bodyPr>
          <a:lstStyle/>
          <a:p>
            <a:r>
              <a:rPr lang="en-US" sz="2400"/>
              <a:t>Pandas</a:t>
            </a:r>
          </a:p>
          <a:p>
            <a:r>
              <a:rPr lang="en-US" sz="2400"/>
              <a:t>NumPy</a:t>
            </a:r>
          </a:p>
          <a:p>
            <a:r>
              <a:rPr lang="en-US" sz="2400"/>
              <a:t>Seaborn</a:t>
            </a:r>
          </a:p>
          <a:p>
            <a:r>
              <a:rPr lang="en-US" sz="2400"/>
              <a:t>Matplotlib</a:t>
            </a:r>
          </a:p>
          <a:p>
            <a:endParaRPr lang="en-US"/>
          </a:p>
        </p:txBody>
      </p:sp>
      <p:sp>
        <p:nvSpPr>
          <p:cNvPr id="4" name="Slide Number Placeholder 3">
            <a:extLst>
              <a:ext uri="{FF2B5EF4-FFF2-40B4-BE49-F238E27FC236}">
                <a16:creationId xmlns:a16="http://schemas.microsoft.com/office/drawing/2014/main" id="{FE377F44-130F-E3CA-E345-4C6035F02014}"/>
              </a:ext>
            </a:extLst>
          </p:cNvPr>
          <p:cNvSpPr>
            <a:spLocks noGrp="1"/>
          </p:cNvSpPr>
          <p:nvPr>
            <p:ph type="sldNum" sz="quarter" idx="12"/>
          </p:nvPr>
        </p:nvSpPr>
        <p:spPr/>
        <p:txBody>
          <a:bodyPr/>
          <a:lstStyle/>
          <a:p>
            <a:fld id="{5EEB83C2-341F-4C28-A243-1C56DDDA54D3}" type="slidenum">
              <a:rPr lang="en-US" smtClean="0"/>
              <a:t>3</a:t>
            </a:fld>
            <a:endParaRPr lang="en-US"/>
          </a:p>
        </p:txBody>
      </p:sp>
    </p:spTree>
    <p:extLst>
      <p:ext uri="{BB962C8B-B14F-4D97-AF65-F5344CB8AC3E}">
        <p14:creationId xmlns:p14="http://schemas.microsoft.com/office/powerpoint/2010/main" val="24560053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D31841-95C1-59BA-D56A-50A47FF8BCD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EFBFAA5-EEC2-11B0-5170-15808A284CC4}"/>
              </a:ext>
            </a:extLst>
          </p:cNvPr>
          <p:cNvSpPr>
            <a:spLocks noGrp="1"/>
          </p:cNvSpPr>
          <p:nvPr>
            <p:ph type="title"/>
          </p:nvPr>
        </p:nvSpPr>
        <p:spPr/>
        <p:txBody>
          <a:bodyPr/>
          <a:lstStyle/>
          <a:p>
            <a:r>
              <a:rPr lang="en-US">
                <a:latin typeface="Batang"/>
                <a:ea typeface="Batang"/>
              </a:rPr>
              <a:t>Pair Plots</a:t>
            </a:r>
            <a:endParaRPr lang="en-US"/>
          </a:p>
        </p:txBody>
      </p:sp>
      <p:pic>
        <p:nvPicPr>
          <p:cNvPr id="19" name="Content Placeholder 18">
            <a:extLst>
              <a:ext uri="{FF2B5EF4-FFF2-40B4-BE49-F238E27FC236}">
                <a16:creationId xmlns:a16="http://schemas.microsoft.com/office/drawing/2014/main" id="{61C24FA7-747A-4EFA-AA99-60200F28FAC0}"/>
              </a:ext>
            </a:extLst>
          </p:cNvPr>
          <p:cNvPicPr>
            <a:picLocks noGrp="1" noChangeAspect="1"/>
          </p:cNvPicPr>
          <p:nvPr>
            <p:ph idx="1"/>
          </p:nvPr>
        </p:nvPicPr>
        <p:blipFill>
          <a:blip r:embed="rId2"/>
          <a:stretch>
            <a:fillRect/>
          </a:stretch>
        </p:blipFill>
        <p:spPr>
          <a:xfrm>
            <a:off x="5098940" y="606445"/>
            <a:ext cx="6342417" cy="5647745"/>
          </a:xfrm>
          <a:prstGeom prst="rect">
            <a:avLst/>
          </a:prstGeom>
        </p:spPr>
      </p:pic>
      <p:sp>
        <p:nvSpPr>
          <p:cNvPr id="18" name="Text Placeholder 17">
            <a:extLst>
              <a:ext uri="{FF2B5EF4-FFF2-40B4-BE49-F238E27FC236}">
                <a16:creationId xmlns:a16="http://schemas.microsoft.com/office/drawing/2014/main" id="{FCFC4DFA-9EFD-61D1-7926-D005C5EA2851}"/>
              </a:ext>
            </a:extLst>
          </p:cNvPr>
          <p:cNvSpPr>
            <a:spLocks noGrp="1"/>
          </p:cNvSpPr>
          <p:nvPr>
            <p:ph type="body" sz="half" idx="2"/>
          </p:nvPr>
        </p:nvSpPr>
        <p:spPr/>
        <p:txBody>
          <a:bodyPr/>
          <a:lstStyle/>
          <a:p>
            <a:r>
              <a:rPr lang="en-US"/>
              <a:t>…..</a:t>
            </a:r>
          </a:p>
        </p:txBody>
      </p:sp>
      <p:sp>
        <p:nvSpPr>
          <p:cNvPr id="3" name="Slide Number Placeholder 2">
            <a:extLst>
              <a:ext uri="{FF2B5EF4-FFF2-40B4-BE49-F238E27FC236}">
                <a16:creationId xmlns:a16="http://schemas.microsoft.com/office/drawing/2014/main" id="{D2F64A67-8304-FC00-1FB2-84477E0D0B2C}"/>
              </a:ext>
            </a:extLst>
          </p:cNvPr>
          <p:cNvSpPr>
            <a:spLocks noGrp="1"/>
          </p:cNvSpPr>
          <p:nvPr>
            <p:ph type="sldNum" sz="quarter" idx="12"/>
          </p:nvPr>
        </p:nvSpPr>
        <p:spPr/>
        <p:txBody>
          <a:bodyPr/>
          <a:lstStyle/>
          <a:p>
            <a:fld id="{5EEB83C2-341F-4C28-A243-1C56DDDA54D3}" type="slidenum">
              <a:rPr lang="en-US" smtClean="0"/>
              <a:t>30</a:t>
            </a:fld>
            <a:endParaRPr lang="en-US"/>
          </a:p>
        </p:txBody>
      </p:sp>
    </p:spTree>
    <p:extLst>
      <p:ext uri="{BB962C8B-B14F-4D97-AF65-F5344CB8AC3E}">
        <p14:creationId xmlns:p14="http://schemas.microsoft.com/office/powerpoint/2010/main" val="5947490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EA102C-43B3-DDA2-B6A4-49002F43E70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9BAAF19-9DB3-6995-FA56-821F14F322F2}"/>
              </a:ext>
            </a:extLst>
          </p:cNvPr>
          <p:cNvSpPr>
            <a:spLocks noGrp="1"/>
          </p:cNvSpPr>
          <p:nvPr>
            <p:ph type="title"/>
          </p:nvPr>
        </p:nvSpPr>
        <p:spPr/>
        <p:txBody>
          <a:bodyPr/>
          <a:lstStyle/>
          <a:p>
            <a:r>
              <a:rPr lang="en-US">
                <a:latin typeface="Batang"/>
                <a:ea typeface="Batang"/>
              </a:rPr>
              <a:t>Pair Plots</a:t>
            </a:r>
            <a:endParaRPr lang="en-US"/>
          </a:p>
        </p:txBody>
      </p:sp>
      <p:pic>
        <p:nvPicPr>
          <p:cNvPr id="19" name="Content Placeholder 18">
            <a:extLst>
              <a:ext uri="{FF2B5EF4-FFF2-40B4-BE49-F238E27FC236}">
                <a16:creationId xmlns:a16="http://schemas.microsoft.com/office/drawing/2014/main" id="{52AF247C-B364-D454-9243-DCE9430B80F4}"/>
              </a:ext>
            </a:extLst>
          </p:cNvPr>
          <p:cNvPicPr>
            <a:picLocks noGrp="1" noChangeAspect="1"/>
          </p:cNvPicPr>
          <p:nvPr>
            <p:ph idx="1"/>
          </p:nvPr>
        </p:nvPicPr>
        <p:blipFill>
          <a:blip r:embed="rId2"/>
          <a:stretch>
            <a:fillRect/>
          </a:stretch>
        </p:blipFill>
        <p:spPr>
          <a:xfrm>
            <a:off x="5098940" y="606445"/>
            <a:ext cx="6342417" cy="5647744"/>
          </a:xfrm>
          <a:prstGeom prst="rect">
            <a:avLst/>
          </a:prstGeom>
        </p:spPr>
      </p:pic>
      <p:sp>
        <p:nvSpPr>
          <p:cNvPr id="18" name="Text Placeholder 17">
            <a:extLst>
              <a:ext uri="{FF2B5EF4-FFF2-40B4-BE49-F238E27FC236}">
                <a16:creationId xmlns:a16="http://schemas.microsoft.com/office/drawing/2014/main" id="{2D9C44FB-1B60-49DB-9414-6430DCE0E55D}"/>
              </a:ext>
            </a:extLst>
          </p:cNvPr>
          <p:cNvSpPr>
            <a:spLocks noGrp="1"/>
          </p:cNvSpPr>
          <p:nvPr>
            <p:ph type="body" sz="half" idx="2"/>
          </p:nvPr>
        </p:nvSpPr>
        <p:spPr/>
        <p:txBody>
          <a:bodyPr/>
          <a:lstStyle/>
          <a:p>
            <a:r>
              <a:rPr lang="en-US"/>
              <a:t>……</a:t>
            </a:r>
          </a:p>
        </p:txBody>
      </p:sp>
      <p:sp>
        <p:nvSpPr>
          <p:cNvPr id="3" name="Slide Number Placeholder 2">
            <a:extLst>
              <a:ext uri="{FF2B5EF4-FFF2-40B4-BE49-F238E27FC236}">
                <a16:creationId xmlns:a16="http://schemas.microsoft.com/office/drawing/2014/main" id="{7ABB3CD7-CB63-4651-F893-7757098B07DF}"/>
              </a:ext>
            </a:extLst>
          </p:cNvPr>
          <p:cNvSpPr>
            <a:spLocks noGrp="1"/>
          </p:cNvSpPr>
          <p:nvPr>
            <p:ph type="sldNum" sz="quarter" idx="12"/>
          </p:nvPr>
        </p:nvSpPr>
        <p:spPr/>
        <p:txBody>
          <a:bodyPr/>
          <a:lstStyle/>
          <a:p>
            <a:fld id="{5EEB83C2-341F-4C28-A243-1C56DDDA54D3}" type="slidenum">
              <a:rPr lang="en-US" smtClean="0"/>
              <a:t>31</a:t>
            </a:fld>
            <a:endParaRPr lang="en-US"/>
          </a:p>
        </p:txBody>
      </p:sp>
    </p:spTree>
    <p:extLst>
      <p:ext uri="{BB962C8B-B14F-4D97-AF65-F5344CB8AC3E}">
        <p14:creationId xmlns:p14="http://schemas.microsoft.com/office/powerpoint/2010/main" val="372180797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FC03DE-64B7-39F5-C543-8E32CF53900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D1083C3-149D-B7AC-8612-DE64B44E2F9B}"/>
              </a:ext>
            </a:extLst>
          </p:cNvPr>
          <p:cNvSpPr>
            <a:spLocks noGrp="1"/>
          </p:cNvSpPr>
          <p:nvPr>
            <p:ph type="title"/>
          </p:nvPr>
        </p:nvSpPr>
        <p:spPr/>
        <p:txBody>
          <a:bodyPr/>
          <a:lstStyle/>
          <a:p>
            <a:r>
              <a:rPr lang="en-US">
                <a:latin typeface="Batang"/>
                <a:ea typeface="Batang"/>
              </a:rPr>
              <a:t>Pair Plots</a:t>
            </a:r>
            <a:endParaRPr lang="en-US"/>
          </a:p>
        </p:txBody>
      </p:sp>
      <p:pic>
        <p:nvPicPr>
          <p:cNvPr id="19" name="Content Placeholder 18">
            <a:extLst>
              <a:ext uri="{FF2B5EF4-FFF2-40B4-BE49-F238E27FC236}">
                <a16:creationId xmlns:a16="http://schemas.microsoft.com/office/drawing/2014/main" id="{6EE1694A-D125-8670-67D5-210F6BBD2625}"/>
              </a:ext>
            </a:extLst>
          </p:cNvPr>
          <p:cNvPicPr>
            <a:picLocks noGrp="1" noChangeAspect="1"/>
          </p:cNvPicPr>
          <p:nvPr>
            <p:ph idx="1"/>
          </p:nvPr>
        </p:nvPicPr>
        <p:blipFill>
          <a:blip r:embed="rId2"/>
          <a:stretch>
            <a:fillRect/>
          </a:stretch>
        </p:blipFill>
        <p:spPr>
          <a:xfrm>
            <a:off x="5098940" y="606445"/>
            <a:ext cx="6342416" cy="5647744"/>
          </a:xfrm>
          <a:prstGeom prst="rect">
            <a:avLst/>
          </a:prstGeom>
        </p:spPr>
      </p:pic>
      <p:sp>
        <p:nvSpPr>
          <p:cNvPr id="18" name="Text Placeholder 17">
            <a:extLst>
              <a:ext uri="{FF2B5EF4-FFF2-40B4-BE49-F238E27FC236}">
                <a16:creationId xmlns:a16="http://schemas.microsoft.com/office/drawing/2014/main" id="{93E5D010-8492-57CF-E452-4ADD63E6405F}"/>
              </a:ext>
            </a:extLst>
          </p:cNvPr>
          <p:cNvSpPr>
            <a:spLocks noGrp="1"/>
          </p:cNvSpPr>
          <p:nvPr>
            <p:ph type="body" sz="half" idx="2"/>
          </p:nvPr>
        </p:nvSpPr>
        <p:spPr/>
        <p:txBody>
          <a:bodyPr/>
          <a:lstStyle/>
          <a:p>
            <a:r>
              <a:rPr lang="en-US"/>
              <a:t>…….</a:t>
            </a:r>
          </a:p>
        </p:txBody>
      </p:sp>
      <p:sp>
        <p:nvSpPr>
          <p:cNvPr id="3" name="Slide Number Placeholder 2">
            <a:extLst>
              <a:ext uri="{FF2B5EF4-FFF2-40B4-BE49-F238E27FC236}">
                <a16:creationId xmlns:a16="http://schemas.microsoft.com/office/drawing/2014/main" id="{6016DCB9-6224-F48C-7B3F-CD1FC7FB13DF}"/>
              </a:ext>
            </a:extLst>
          </p:cNvPr>
          <p:cNvSpPr>
            <a:spLocks noGrp="1"/>
          </p:cNvSpPr>
          <p:nvPr>
            <p:ph type="sldNum" sz="quarter" idx="12"/>
          </p:nvPr>
        </p:nvSpPr>
        <p:spPr/>
        <p:txBody>
          <a:bodyPr/>
          <a:lstStyle/>
          <a:p>
            <a:fld id="{5EEB83C2-341F-4C28-A243-1C56DDDA54D3}" type="slidenum">
              <a:rPr lang="en-US" smtClean="0"/>
              <a:t>32</a:t>
            </a:fld>
            <a:endParaRPr lang="en-US"/>
          </a:p>
        </p:txBody>
      </p:sp>
    </p:spTree>
    <p:extLst>
      <p:ext uri="{BB962C8B-B14F-4D97-AF65-F5344CB8AC3E}">
        <p14:creationId xmlns:p14="http://schemas.microsoft.com/office/powerpoint/2010/main" val="240494156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6525CB-5CA8-E524-1EE9-20D4AF0814B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9A9E3C7-EC24-0F5D-3130-E1AF1560ECBB}"/>
              </a:ext>
            </a:extLst>
          </p:cNvPr>
          <p:cNvSpPr>
            <a:spLocks noGrp="1"/>
          </p:cNvSpPr>
          <p:nvPr>
            <p:ph type="title"/>
          </p:nvPr>
        </p:nvSpPr>
        <p:spPr/>
        <p:txBody>
          <a:bodyPr/>
          <a:lstStyle/>
          <a:p>
            <a:r>
              <a:rPr lang="en-US">
                <a:latin typeface="Batang"/>
                <a:ea typeface="Batang"/>
              </a:rPr>
              <a:t>Pair Plots</a:t>
            </a:r>
            <a:endParaRPr lang="en-US"/>
          </a:p>
        </p:txBody>
      </p:sp>
      <p:pic>
        <p:nvPicPr>
          <p:cNvPr id="19" name="Content Placeholder 18">
            <a:extLst>
              <a:ext uri="{FF2B5EF4-FFF2-40B4-BE49-F238E27FC236}">
                <a16:creationId xmlns:a16="http://schemas.microsoft.com/office/drawing/2014/main" id="{9E57151D-319F-39A2-D097-CD7FABB05197}"/>
              </a:ext>
            </a:extLst>
          </p:cNvPr>
          <p:cNvPicPr>
            <a:picLocks noGrp="1" noChangeAspect="1"/>
          </p:cNvPicPr>
          <p:nvPr>
            <p:ph idx="1"/>
          </p:nvPr>
        </p:nvPicPr>
        <p:blipFill>
          <a:blip r:embed="rId2"/>
          <a:stretch>
            <a:fillRect/>
          </a:stretch>
        </p:blipFill>
        <p:spPr>
          <a:xfrm>
            <a:off x="5098940" y="606445"/>
            <a:ext cx="6342416" cy="5647743"/>
          </a:xfrm>
          <a:prstGeom prst="rect">
            <a:avLst/>
          </a:prstGeom>
        </p:spPr>
      </p:pic>
      <p:sp>
        <p:nvSpPr>
          <p:cNvPr id="18" name="Text Placeholder 17">
            <a:extLst>
              <a:ext uri="{FF2B5EF4-FFF2-40B4-BE49-F238E27FC236}">
                <a16:creationId xmlns:a16="http://schemas.microsoft.com/office/drawing/2014/main" id="{B91E236D-FE97-5EB9-92AD-CEACFBE736D0}"/>
              </a:ext>
            </a:extLst>
          </p:cNvPr>
          <p:cNvSpPr>
            <a:spLocks noGrp="1"/>
          </p:cNvSpPr>
          <p:nvPr>
            <p:ph type="body" sz="half" idx="2"/>
          </p:nvPr>
        </p:nvSpPr>
        <p:spPr/>
        <p:txBody>
          <a:bodyPr/>
          <a:lstStyle/>
          <a:p>
            <a:r>
              <a:rPr lang="en-US"/>
              <a:t>……..</a:t>
            </a:r>
          </a:p>
        </p:txBody>
      </p:sp>
      <p:sp>
        <p:nvSpPr>
          <p:cNvPr id="3" name="Slide Number Placeholder 2">
            <a:extLst>
              <a:ext uri="{FF2B5EF4-FFF2-40B4-BE49-F238E27FC236}">
                <a16:creationId xmlns:a16="http://schemas.microsoft.com/office/drawing/2014/main" id="{FC44A1AE-E775-12E0-471D-C369EF658C55}"/>
              </a:ext>
            </a:extLst>
          </p:cNvPr>
          <p:cNvSpPr>
            <a:spLocks noGrp="1"/>
          </p:cNvSpPr>
          <p:nvPr>
            <p:ph type="sldNum" sz="quarter" idx="12"/>
          </p:nvPr>
        </p:nvSpPr>
        <p:spPr/>
        <p:txBody>
          <a:bodyPr/>
          <a:lstStyle/>
          <a:p>
            <a:fld id="{5EEB83C2-341F-4C28-A243-1C56DDDA54D3}" type="slidenum">
              <a:rPr lang="en-US" smtClean="0"/>
              <a:t>33</a:t>
            </a:fld>
            <a:endParaRPr lang="en-US"/>
          </a:p>
        </p:txBody>
      </p:sp>
    </p:spTree>
    <p:extLst>
      <p:ext uri="{BB962C8B-B14F-4D97-AF65-F5344CB8AC3E}">
        <p14:creationId xmlns:p14="http://schemas.microsoft.com/office/powerpoint/2010/main" val="93813149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70D3F3-56A2-5357-C79B-DA9E54FB9DB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DC7611C-6981-47B0-47AC-409EC6F25334}"/>
              </a:ext>
            </a:extLst>
          </p:cNvPr>
          <p:cNvSpPr>
            <a:spLocks noGrp="1"/>
          </p:cNvSpPr>
          <p:nvPr>
            <p:ph type="title"/>
          </p:nvPr>
        </p:nvSpPr>
        <p:spPr/>
        <p:txBody>
          <a:bodyPr/>
          <a:lstStyle/>
          <a:p>
            <a:r>
              <a:rPr lang="en-US">
                <a:latin typeface="Batang"/>
                <a:ea typeface="Batang"/>
              </a:rPr>
              <a:t>Pair Plots</a:t>
            </a:r>
            <a:endParaRPr lang="en-US"/>
          </a:p>
        </p:txBody>
      </p:sp>
      <p:pic>
        <p:nvPicPr>
          <p:cNvPr id="19" name="Content Placeholder 18">
            <a:extLst>
              <a:ext uri="{FF2B5EF4-FFF2-40B4-BE49-F238E27FC236}">
                <a16:creationId xmlns:a16="http://schemas.microsoft.com/office/drawing/2014/main" id="{9169DE1A-D6C2-08B5-40E6-8E9D09C4E833}"/>
              </a:ext>
            </a:extLst>
          </p:cNvPr>
          <p:cNvPicPr>
            <a:picLocks noGrp="1" noChangeAspect="1"/>
          </p:cNvPicPr>
          <p:nvPr>
            <p:ph idx="1"/>
          </p:nvPr>
        </p:nvPicPr>
        <p:blipFill>
          <a:blip r:embed="rId2"/>
          <a:stretch>
            <a:fillRect/>
          </a:stretch>
        </p:blipFill>
        <p:spPr>
          <a:xfrm>
            <a:off x="5098940" y="606445"/>
            <a:ext cx="6342415" cy="5647743"/>
          </a:xfrm>
          <a:prstGeom prst="rect">
            <a:avLst/>
          </a:prstGeom>
        </p:spPr>
      </p:pic>
      <p:sp>
        <p:nvSpPr>
          <p:cNvPr id="18" name="Text Placeholder 17">
            <a:extLst>
              <a:ext uri="{FF2B5EF4-FFF2-40B4-BE49-F238E27FC236}">
                <a16:creationId xmlns:a16="http://schemas.microsoft.com/office/drawing/2014/main" id="{C9C32EE1-233A-4B03-FC8E-AF320152F0D9}"/>
              </a:ext>
            </a:extLst>
          </p:cNvPr>
          <p:cNvSpPr>
            <a:spLocks noGrp="1"/>
          </p:cNvSpPr>
          <p:nvPr>
            <p:ph type="body" sz="half" idx="2"/>
          </p:nvPr>
        </p:nvSpPr>
        <p:spPr/>
        <p:txBody>
          <a:bodyPr/>
          <a:lstStyle/>
          <a:p>
            <a:r>
              <a:rPr lang="en-US"/>
              <a:t>………</a:t>
            </a:r>
          </a:p>
        </p:txBody>
      </p:sp>
      <p:sp>
        <p:nvSpPr>
          <p:cNvPr id="3" name="Slide Number Placeholder 2">
            <a:extLst>
              <a:ext uri="{FF2B5EF4-FFF2-40B4-BE49-F238E27FC236}">
                <a16:creationId xmlns:a16="http://schemas.microsoft.com/office/drawing/2014/main" id="{973C18AF-DFD4-85B9-6D62-C88AA749C346}"/>
              </a:ext>
            </a:extLst>
          </p:cNvPr>
          <p:cNvSpPr>
            <a:spLocks noGrp="1"/>
          </p:cNvSpPr>
          <p:nvPr>
            <p:ph type="sldNum" sz="quarter" idx="12"/>
          </p:nvPr>
        </p:nvSpPr>
        <p:spPr/>
        <p:txBody>
          <a:bodyPr/>
          <a:lstStyle/>
          <a:p>
            <a:fld id="{5EEB83C2-341F-4C28-A243-1C56DDDA54D3}" type="slidenum">
              <a:rPr lang="en-US" smtClean="0"/>
              <a:t>34</a:t>
            </a:fld>
            <a:endParaRPr lang="en-US"/>
          </a:p>
        </p:txBody>
      </p:sp>
    </p:spTree>
    <p:extLst>
      <p:ext uri="{BB962C8B-B14F-4D97-AF65-F5344CB8AC3E}">
        <p14:creationId xmlns:p14="http://schemas.microsoft.com/office/powerpoint/2010/main" val="281728070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F72059-07F1-5979-741F-EACB66CD017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9A99740-4FD1-9879-B0A3-314CC0DD0CE8}"/>
              </a:ext>
            </a:extLst>
          </p:cNvPr>
          <p:cNvSpPr>
            <a:spLocks noGrp="1"/>
          </p:cNvSpPr>
          <p:nvPr>
            <p:ph type="title"/>
          </p:nvPr>
        </p:nvSpPr>
        <p:spPr/>
        <p:txBody>
          <a:bodyPr/>
          <a:lstStyle/>
          <a:p>
            <a:r>
              <a:rPr lang="en-US">
                <a:latin typeface="Batang"/>
                <a:ea typeface="Batang"/>
              </a:rPr>
              <a:t>Pair Plots</a:t>
            </a:r>
            <a:endParaRPr lang="en-US"/>
          </a:p>
        </p:txBody>
      </p:sp>
      <p:pic>
        <p:nvPicPr>
          <p:cNvPr id="19" name="Content Placeholder 18">
            <a:extLst>
              <a:ext uri="{FF2B5EF4-FFF2-40B4-BE49-F238E27FC236}">
                <a16:creationId xmlns:a16="http://schemas.microsoft.com/office/drawing/2014/main" id="{6746C2A5-CB02-5DE0-6022-122C0BBD4ECD}"/>
              </a:ext>
            </a:extLst>
          </p:cNvPr>
          <p:cNvPicPr>
            <a:picLocks noGrp="1" noChangeAspect="1"/>
          </p:cNvPicPr>
          <p:nvPr>
            <p:ph idx="1"/>
          </p:nvPr>
        </p:nvPicPr>
        <p:blipFill>
          <a:blip r:embed="rId2"/>
          <a:stretch>
            <a:fillRect/>
          </a:stretch>
        </p:blipFill>
        <p:spPr>
          <a:xfrm>
            <a:off x="5098940" y="606445"/>
            <a:ext cx="6342415" cy="5647742"/>
          </a:xfrm>
          <a:prstGeom prst="rect">
            <a:avLst/>
          </a:prstGeom>
        </p:spPr>
      </p:pic>
      <p:sp>
        <p:nvSpPr>
          <p:cNvPr id="18" name="Text Placeholder 17">
            <a:extLst>
              <a:ext uri="{FF2B5EF4-FFF2-40B4-BE49-F238E27FC236}">
                <a16:creationId xmlns:a16="http://schemas.microsoft.com/office/drawing/2014/main" id="{398B40DA-A3E7-3069-8F46-50BCDC9ED271}"/>
              </a:ext>
            </a:extLst>
          </p:cNvPr>
          <p:cNvSpPr>
            <a:spLocks noGrp="1"/>
          </p:cNvSpPr>
          <p:nvPr>
            <p:ph type="body" sz="half" idx="2"/>
          </p:nvPr>
        </p:nvSpPr>
        <p:spPr/>
        <p:txBody>
          <a:bodyPr/>
          <a:lstStyle/>
          <a:p>
            <a:r>
              <a:rPr lang="en-US"/>
              <a:t>……….</a:t>
            </a:r>
          </a:p>
        </p:txBody>
      </p:sp>
      <p:sp>
        <p:nvSpPr>
          <p:cNvPr id="3" name="Slide Number Placeholder 2">
            <a:extLst>
              <a:ext uri="{FF2B5EF4-FFF2-40B4-BE49-F238E27FC236}">
                <a16:creationId xmlns:a16="http://schemas.microsoft.com/office/drawing/2014/main" id="{6C6D4984-BD61-2520-72D6-9FDFD5072076}"/>
              </a:ext>
            </a:extLst>
          </p:cNvPr>
          <p:cNvSpPr>
            <a:spLocks noGrp="1"/>
          </p:cNvSpPr>
          <p:nvPr>
            <p:ph type="sldNum" sz="quarter" idx="12"/>
          </p:nvPr>
        </p:nvSpPr>
        <p:spPr/>
        <p:txBody>
          <a:bodyPr/>
          <a:lstStyle/>
          <a:p>
            <a:fld id="{5EEB83C2-341F-4C28-A243-1C56DDDA54D3}" type="slidenum">
              <a:rPr lang="en-US" smtClean="0"/>
              <a:t>35</a:t>
            </a:fld>
            <a:endParaRPr lang="en-US"/>
          </a:p>
        </p:txBody>
      </p:sp>
    </p:spTree>
    <p:extLst>
      <p:ext uri="{BB962C8B-B14F-4D97-AF65-F5344CB8AC3E}">
        <p14:creationId xmlns:p14="http://schemas.microsoft.com/office/powerpoint/2010/main" val="10055371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0BD969-1F7D-F285-F380-45437E8082B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B36CA5A-EFA5-B8DF-D784-C12B9B889046}"/>
              </a:ext>
            </a:extLst>
          </p:cNvPr>
          <p:cNvSpPr>
            <a:spLocks noGrp="1"/>
          </p:cNvSpPr>
          <p:nvPr>
            <p:ph type="title"/>
          </p:nvPr>
        </p:nvSpPr>
        <p:spPr/>
        <p:txBody>
          <a:bodyPr/>
          <a:lstStyle/>
          <a:p>
            <a:r>
              <a:rPr lang="en-US">
                <a:latin typeface="Batang"/>
                <a:ea typeface="Batang"/>
              </a:rPr>
              <a:t>Pair Plots</a:t>
            </a:r>
            <a:endParaRPr lang="en-US"/>
          </a:p>
        </p:txBody>
      </p:sp>
      <p:pic>
        <p:nvPicPr>
          <p:cNvPr id="19" name="Content Placeholder 18">
            <a:extLst>
              <a:ext uri="{FF2B5EF4-FFF2-40B4-BE49-F238E27FC236}">
                <a16:creationId xmlns:a16="http://schemas.microsoft.com/office/drawing/2014/main" id="{2D80BAEE-A09D-B535-9219-F9446EC51D19}"/>
              </a:ext>
            </a:extLst>
          </p:cNvPr>
          <p:cNvPicPr>
            <a:picLocks noGrp="1" noChangeAspect="1"/>
          </p:cNvPicPr>
          <p:nvPr>
            <p:ph idx="1"/>
          </p:nvPr>
        </p:nvPicPr>
        <p:blipFill>
          <a:blip r:embed="rId2"/>
          <a:stretch>
            <a:fillRect/>
          </a:stretch>
        </p:blipFill>
        <p:spPr>
          <a:xfrm>
            <a:off x="5098940" y="606445"/>
            <a:ext cx="6342414" cy="5647742"/>
          </a:xfrm>
          <a:prstGeom prst="rect">
            <a:avLst/>
          </a:prstGeom>
        </p:spPr>
      </p:pic>
      <p:sp>
        <p:nvSpPr>
          <p:cNvPr id="18" name="Text Placeholder 17">
            <a:extLst>
              <a:ext uri="{FF2B5EF4-FFF2-40B4-BE49-F238E27FC236}">
                <a16:creationId xmlns:a16="http://schemas.microsoft.com/office/drawing/2014/main" id="{042C8265-A0CC-D147-1C2A-75589719770D}"/>
              </a:ext>
            </a:extLst>
          </p:cNvPr>
          <p:cNvSpPr>
            <a:spLocks noGrp="1"/>
          </p:cNvSpPr>
          <p:nvPr>
            <p:ph type="body" sz="half" idx="2"/>
          </p:nvPr>
        </p:nvSpPr>
        <p:spPr/>
        <p:txBody>
          <a:bodyPr/>
          <a:lstStyle/>
          <a:p>
            <a:r>
              <a:rPr lang="en-US"/>
              <a:t>………..</a:t>
            </a:r>
          </a:p>
        </p:txBody>
      </p:sp>
      <p:sp>
        <p:nvSpPr>
          <p:cNvPr id="3" name="Slide Number Placeholder 2">
            <a:extLst>
              <a:ext uri="{FF2B5EF4-FFF2-40B4-BE49-F238E27FC236}">
                <a16:creationId xmlns:a16="http://schemas.microsoft.com/office/drawing/2014/main" id="{237E1563-3403-5EBF-85B3-11FDCB71D1D5}"/>
              </a:ext>
            </a:extLst>
          </p:cNvPr>
          <p:cNvSpPr>
            <a:spLocks noGrp="1"/>
          </p:cNvSpPr>
          <p:nvPr>
            <p:ph type="sldNum" sz="quarter" idx="12"/>
          </p:nvPr>
        </p:nvSpPr>
        <p:spPr/>
        <p:txBody>
          <a:bodyPr/>
          <a:lstStyle/>
          <a:p>
            <a:fld id="{5EEB83C2-341F-4C28-A243-1C56DDDA54D3}" type="slidenum">
              <a:rPr lang="en-US" smtClean="0"/>
              <a:t>36</a:t>
            </a:fld>
            <a:endParaRPr lang="en-US"/>
          </a:p>
        </p:txBody>
      </p:sp>
    </p:spTree>
    <p:extLst>
      <p:ext uri="{BB962C8B-B14F-4D97-AF65-F5344CB8AC3E}">
        <p14:creationId xmlns:p14="http://schemas.microsoft.com/office/powerpoint/2010/main" val="260443472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CE8FFC-68D7-3BE9-2C96-3C9D584263D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25ABFCC-E419-5A69-6F58-1A88699BF944}"/>
              </a:ext>
            </a:extLst>
          </p:cNvPr>
          <p:cNvSpPr>
            <a:spLocks noGrp="1"/>
          </p:cNvSpPr>
          <p:nvPr>
            <p:ph type="title"/>
          </p:nvPr>
        </p:nvSpPr>
        <p:spPr/>
        <p:txBody>
          <a:bodyPr/>
          <a:lstStyle/>
          <a:p>
            <a:r>
              <a:rPr lang="en-US">
                <a:latin typeface="Batang"/>
                <a:ea typeface="Batang"/>
              </a:rPr>
              <a:t>Pair Plots</a:t>
            </a:r>
            <a:endParaRPr lang="en-US"/>
          </a:p>
        </p:txBody>
      </p:sp>
      <p:pic>
        <p:nvPicPr>
          <p:cNvPr id="19" name="Content Placeholder 18">
            <a:extLst>
              <a:ext uri="{FF2B5EF4-FFF2-40B4-BE49-F238E27FC236}">
                <a16:creationId xmlns:a16="http://schemas.microsoft.com/office/drawing/2014/main" id="{640AF27A-CFE0-D33E-107D-3A25D0B931F6}"/>
              </a:ext>
            </a:extLst>
          </p:cNvPr>
          <p:cNvPicPr>
            <a:picLocks noGrp="1" noChangeAspect="1"/>
          </p:cNvPicPr>
          <p:nvPr>
            <p:ph idx="1"/>
          </p:nvPr>
        </p:nvPicPr>
        <p:blipFill>
          <a:blip r:embed="rId2"/>
          <a:stretch>
            <a:fillRect/>
          </a:stretch>
        </p:blipFill>
        <p:spPr>
          <a:xfrm>
            <a:off x="5098940" y="606445"/>
            <a:ext cx="6342414" cy="5647741"/>
          </a:xfrm>
          <a:prstGeom prst="rect">
            <a:avLst/>
          </a:prstGeom>
        </p:spPr>
      </p:pic>
      <p:sp>
        <p:nvSpPr>
          <p:cNvPr id="18" name="Text Placeholder 17">
            <a:extLst>
              <a:ext uri="{FF2B5EF4-FFF2-40B4-BE49-F238E27FC236}">
                <a16:creationId xmlns:a16="http://schemas.microsoft.com/office/drawing/2014/main" id="{21BBDF22-A54F-0A87-AC58-14AE0C2DACC9}"/>
              </a:ext>
            </a:extLst>
          </p:cNvPr>
          <p:cNvSpPr>
            <a:spLocks noGrp="1"/>
          </p:cNvSpPr>
          <p:nvPr>
            <p:ph type="body" sz="half" idx="2"/>
          </p:nvPr>
        </p:nvSpPr>
        <p:spPr/>
        <p:txBody>
          <a:bodyPr/>
          <a:lstStyle/>
          <a:p>
            <a:r>
              <a:rPr lang="en-US"/>
              <a:t>…………</a:t>
            </a:r>
          </a:p>
          <a:p>
            <a:r>
              <a:rPr lang="en-US"/>
              <a:t>There are no clear Groupings.</a:t>
            </a:r>
          </a:p>
        </p:txBody>
      </p:sp>
      <p:sp>
        <p:nvSpPr>
          <p:cNvPr id="3" name="Slide Number Placeholder 2">
            <a:extLst>
              <a:ext uri="{FF2B5EF4-FFF2-40B4-BE49-F238E27FC236}">
                <a16:creationId xmlns:a16="http://schemas.microsoft.com/office/drawing/2014/main" id="{98E40CF7-1B16-BA42-D70B-4EE990C1AC25}"/>
              </a:ext>
            </a:extLst>
          </p:cNvPr>
          <p:cNvSpPr>
            <a:spLocks noGrp="1"/>
          </p:cNvSpPr>
          <p:nvPr>
            <p:ph type="sldNum" sz="quarter" idx="12"/>
          </p:nvPr>
        </p:nvSpPr>
        <p:spPr/>
        <p:txBody>
          <a:bodyPr/>
          <a:lstStyle/>
          <a:p>
            <a:fld id="{5EEB83C2-341F-4C28-A243-1C56DDDA54D3}" type="slidenum">
              <a:rPr lang="en-US" smtClean="0"/>
              <a:t>37</a:t>
            </a:fld>
            <a:endParaRPr lang="en-US"/>
          </a:p>
        </p:txBody>
      </p:sp>
    </p:spTree>
    <p:extLst>
      <p:ext uri="{BB962C8B-B14F-4D97-AF65-F5344CB8AC3E}">
        <p14:creationId xmlns:p14="http://schemas.microsoft.com/office/powerpoint/2010/main" val="112330694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DB1B26-73B1-A675-2166-18EAF3E0DD35}"/>
              </a:ext>
            </a:extLst>
          </p:cNvPr>
          <p:cNvSpPr>
            <a:spLocks noGrp="1"/>
          </p:cNvSpPr>
          <p:nvPr>
            <p:ph type="title"/>
          </p:nvPr>
        </p:nvSpPr>
        <p:spPr/>
        <p:txBody>
          <a:bodyPr/>
          <a:lstStyle/>
          <a:p>
            <a:r>
              <a:rPr lang="en-US">
                <a:latin typeface="Batang"/>
                <a:ea typeface="Batang"/>
              </a:rPr>
              <a:t>Correlation Analysis</a:t>
            </a:r>
            <a:endParaRPr lang="en-US"/>
          </a:p>
        </p:txBody>
      </p:sp>
      <p:pic>
        <p:nvPicPr>
          <p:cNvPr id="6" name="Content Placeholder 5">
            <a:extLst>
              <a:ext uri="{FF2B5EF4-FFF2-40B4-BE49-F238E27FC236}">
                <a16:creationId xmlns:a16="http://schemas.microsoft.com/office/drawing/2014/main" id="{FDBEC012-A039-25A1-92CF-6BF3F25CB6D3}"/>
              </a:ext>
            </a:extLst>
          </p:cNvPr>
          <p:cNvPicPr>
            <a:picLocks noGrp="1" noChangeAspect="1"/>
          </p:cNvPicPr>
          <p:nvPr>
            <p:ph idx="1"/>
          </p:nvPr>
        </p:nvPicPr>
        <p:blipFill>
          <a:blip r:embed="rId2"/>
          <a:stretch>
            <a:fillRect/>
          </a:stretch>
        </p:blipFill>
        <p:spPr>
          <a:xfrm>
            <a:off x="3045151" y="1650968"/>
            <a:ext cx="5313032" cy="4685479"/>
          </a:xfrm>
          <a:prstGeom prst="rect">
            <a:avLst/>
          </a:prstGeom>
        </p:spPr>
      </p:pic>
      <p:sp>
        <p:nvSpPr>
          <p:cNvPr id="3" name="Slide Number Placeholder 2">
            <a:extLst>
              <a:ext uri="{FF2B5EF4-FFF2-40B4-BE49-F238E27FC236}">
                <a16:creationId xmlns:a16="http://schemas.microsoft.com/office/drawing/2014/main" id="{0F38636A-8265-398D-6F71-B0942F7E49C0}"/>
              </a:ext>
            </a:extLst>
          </p:cNvPr>
          <p:cNvSpPr>
            <a:spLocks noGrp="1"/>
          </p:cNvSpPr>
          <p:nvPr>
            <p:ph type="sldNum" sz="quarter" idx="12"/>
          </p:nvPr>
        </p:nvSpPr>
        <p:spPr/>
        <p:txBody>
          <a:bodyPr/>
          <a:lstStyle/>
          <a:p>
            <a:fld id="{5EEB83C2-341F-4C28-A243-1C56DDDA54D3}" type="slidenum">
              <a:rPr lang="en-US" smtClean="0"/>
              <a:t>38</a:t>
            </a:fld>
            <a:endParaRPr lang="en-US"/>
          </a:p>
        </p:txBody>
      </p:sp>
    </p:spTree>
    <p:extLst>
      <p:ext uri="{BB962C8B-B14F-4D97-AF65-F5344CB8AC3E}">
        <p14:creationId xmlns:p14="http://schemas.microsoft.com/office/powerpoint/2010/main" val="87833734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912DE4-4DBA-4413-994F-A57BAA200E02}"/>
              </a:ext>
            </a:extLst>
          </p:cNvPr>
          <p:cNvSpPr>
            <a:spLocks noGrp="1"/>
          </p:cNvSpPr>
          <p:nvPr>
            <p:ph type="title"/>
          </p:nvPr>
        </p:nvSpPr>
        <p:spPr/>
        <p:txBody>
          <a:bodyPr/>
          <a:lstStyle/>
          <a:p>
            <a:r>
              <a:rPr lang="en-US">
                <a:latin typeface="Batang"/>
                <a:ea typeface="Batang"/>
              </a:rPr>
              <a:t>Time – Based Analysis</a:t>
            </a:r>
            <a:endParaRPr lang="en-US"/>
          </a:p>
        </p:txBody>
      </p:sp>
      <p:pic>
        <p:nvPicPr>
          <p:cNvPr id="7" name="Content Placeholder 6">
            <a:extLst>
              <a:ext uri="{FF2B5EF4-FFF2-40B4-BE49-F238E27FC236}">
                <a16:creationId xmlns:a16="http://schemas.microsoft.com/office/drawing/2014/main" id="{624A5DB9-2D6F-D8A2-6A71-A5A16BCB8D2F}"/>
              </a:ext>
            </a:extLst>
          </p:cNvPr>
          <p:cNvPicPr>
            <a:picLocks noGrp="1" noChangeAspect="1"/>
          </p:cNvPicPr>
          <p:nvPr>
            <p:ph idx="1"/>
          </p:nvPr>
        </p:nvPicPr>
        <p:blipFill>
          <a:blip r:embed="rId3"/>
          <a:stretch>
            <a:fillRect/>
          </a:stretch>
        </p:blipFill>
        <p:spPr>
          <a:xfrm>
            <a:off x="409842" y="1657213"/>
            <a:ext cx="11358141" cy="4541821"/>
          </a:xfrm>
          <a:prstGeom prst="rect">
            <a:avLst/>
          </a:prstGeom>
        </p:spPr>
      </p:pic>
      <p:sp>
        <p:nvSpPr>
          <p:cNvPr id="3" name="Slide Number Placeholder 2">
            <a:extLst>
              <a:ext uri="{FF2B5EF4-FFF2-40B4-BE49-F238E27FC236}">
                <a16:creationId xmlns:a16="http://schemas.microsoft.com/office/drawing/2014/main" id="{374B0A24-31D4-8F4A-5DE5-6292F1FF5DE2}"/>
              </a:ext>
            </a:extLst>
          </p:cNvPr>
          <p:cNvSpPr>
            <a:spLocks noGrp="1"/>
          </p:cNvSpPr>
          <p:nvPr>
            <p:ph type="sldNum" sz="quarter" idx="12"/>
          </p:nvPr>
        </p:nvSpPr>
        <p:spPr/>
        <p:txBody>
          <a:bodyPr/>
          <a:lstStyle/>
          <a:p>
            <a:fld id="{5EEB83C2-341F-4C28-A243-1C56DDDA54D3}" type="slidenum">
              <a:rPr lang="en-US" smtClean="0"/>
              <a:t>39</a:t>
            </a:fld>
            <a:endParaRPr lang="en-US"/>
          </a:p>
        </p:txBody>
      </p:sp>
    </p:spTree>
    <p:extLst>
      <p:ext uri="{BB962C8B-B14F-4D97-AF65-F5344CB8AC3E}">
        <p14:creationId xmlns:p14="http://schemas.microsoft.com/office/powerpoint/2010/main" val="21729408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5EDABC-1924-D04C-BD19-E3B6D71C2E2D}"/>
              </a:ext>
            </a:extLst>
          </p:cNvPr>
          <p:cNvSpPr>
            <a:spLocks noGrp="1"/>
          </p:cNvSpPr>
          <p:nvPr>
            <p:ph type="title"/>
          </p:nvPr>
        </p:nvSpPr>
        <p:spPr/>
        <p:txBody>
          <a:bodyPr/>
          <a:lstStyle/>
          <a:p>
            <a:r>
              <a:rPr lang="en-US"/>
              <a:t>Data Overview</a:t>
            </a:r>
          </a:p>
        </p:txBody>
      </p:sp>
      <p:sp>
        <p:nvSpPr>
          <p:cNvPr id="3" name="Content Placeholder 2">
            <a:extLst>
              <a:ext uri="{FF2B5EF4-FFF2-40B4-BE49-F238E27FC236}">
                <a16:creationId xmlns:a16="http://schemas.microsoft.com/office/drawing/2014/main" id="{05CCE562-B254-F9A8-DE69-B95C968EB20F}"/>
              </a:ext>
            </a:extLst>
          </p:cNvPr>
          <p:cNvSpPr>
            <a:spLocks noGrp="1"/>
          </p:cNvSpPr>
          <p:nvPr>
            <p:ph idx="1"/>
          </p:nvPr>
        </p:nvSpPr>
        <p:spPr>
          <a:xfrm>
            <a:off x="571499" y="2075688"/>
            <a:ext cx="2834694" cy="3910987"/>
          </a:xfrm>
        </p:spPr>
        <p:txBody>
          <a:bodyPr vert="horz" lIns="91440" tIns="45720" rIns="91440" bIns="45720" rtlCol="0" anchor="t">
            <a:normAutofit/>
          </a:bodyPr>
          <a:lstStyle/>
          <a:p>
            <a:pPr marL="0" indent="0">
              <a:buNone/>
            </a:pPr>
            <a:r>
              <a:rPr lang="en-US"/>
              <a:t>Categorical features:</a:t>
            </a:r>
          </a:p>
          <a:p>
            <a:r>
              <a:rPr lang="en-US">
                <a:latin typeface="Consolas"/>
              </a:rPr>
              <a:t>device</a:t>
            </a:r>
            <a:endParaRPr lang="en-US"/>
          </a:p>
          <a:p>
            <a:r>
              <a:rPr lang="en-US" err="1">
                <a:latin typeface="Consolas"/>
              </a:rPr>
              <a:t>usage_category</a:t>
            </a:r>
            <a:endParaRPr lang="en-US"/>
          </a:p>
          <a:p>
            <a:r>
              <a:rPr lang="en-US" err="1">
                <a:latin typeface="Consolas"/>
              </a:rPr>
              <a:t>assistant_model</a:t>
            </a:r>
            <a:endParaRPr lang="en-US"/>
          </a:p>
          <a:p>
            <a:pPr marL="0" indent="0">
              <a:buNone/>
            </a:pPr>
            <a:endParaRPr lang="en-US">
              <a:latin typeface="Consolas"/>
            </a:endParaRPr>
          </a:p>
          <a:p>
            <a:endParaRPr lang="en-US"/>
          </a:p>
        </p:txBody>
      </p:sp>
      <p:sp>
        <p:nvSpPr>
          <p:cNvPr id="5" name="Content Placeholder 2">
            <a:extLst>
              <a:ext uri="{FF2B5EF4-FFF2-40B4-BE49-F238E27FC236}">
                <a16:creationId xmlns:a16="http://schemas.microsoft.com/office/drawing/2014/main" id="{5451924D-C6D8-B3AD-4D62-98AB0D98D822}"/>
              </a:ext>
            </a:extLst>
          </p:cNvPr>
          <p:cNvSpPr txBox="1">
            <a:spLocks/>
          </p:cNvSpPr>
          <p:nvPr/>
        </p:nvSpPr>
        <p:spPr>
          <a:xfrm>
            <a:off x="6976782" y="2071206"/>
            <a:ext cx="3910458" cy="3910987"/>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SzPct val="80000"/>
              <a:buFont typeface="Arial" panose="020B0604020202020204" pitchFamily="34" charset="0"/>
              <a:buChar char="•"/>
              <a:defRPr sz="2000" kern="1200">
                <a:solidFill>
                  <a:schemeClr val="tx1"/>
                </a:solidFill>
                <a:latin typeface="+mn-lt"/>
                <a:ea typeface="+mn-ea"/>
                <a:cs typeface="+mn-cs"/>
              </a:defRPr>
            </a:lvl1pPr>
            <a:lvl2pPr marL="457200" indent="-228600" algn="l" defTabSz="914400" rtl="0" eaLnBrk="1" latinLnBrk="0" hangingPunct="1">
              <a:lnSpc>
                <a:spcPct val="120000"/>
              </a:lnSpc>
              <a:spcBef>
                <a:spcPts val="500"/>
              </a:spcBef>
              <a:buSzPct val="80000"/>
              <a:buFont typeface="Avenir Next LT Pro Light" panose="020B0304020202020204" pitchFamily="34" charset="0"/>
              <a:buChar char="–"/>
              <a:defRPr sz="1800" kern="1200">
                <a:solidFill>
                  <a:schemeClr val="tx1"/>
                </a:solidFill>
                <a:latin typeface="+mn-lt"/>
                <a:ea typeface="+mn-ea"/>
                <a:cs typeface="+mn-cs"/>
              </a:defRPr>
            </a:lvl2pPr>
            <a:lvl3pPr marL="731520" indent="-228600" algn="l" defTabSz="914400" rtl="0" eaLnBrk="1" latinLnBrk="0" hangingPunct="1">
              <a:lnSpc>
                <a:spcPct val="120000"/>
              </a:lnSpc>
              <a:spcBef>
                <a:spcPts val="500"/>
              </a:spcBef>
              <a:buSzPct val="80000"/>
              <a:buFont typeface="Arial" panose="020B0604020202020204" pitchFamily="34" charset="0"/>
              <a:buChar char="•"/>
              <a:defRPr sz="1600" kern="1200">
                <a:solidFill>
                  <a:schemeClr val="tx1"/>
                </a:solidFill>
                <a:latin typeface="+mn-lt"/>
                <a:ea typeface="+mn-ea"/>
                <a:cs typeface="+mn-cs"/>
              </a:defRPr>
            </a:lvl3pPr>
            <a:lvl4pPr marL="1005840" indent="-228600" algn="l" defTabSz="914400" rtl="0" eaLnBrk="1" latinLnBrk="0" hangingPunct="1">
              <a:lnSpc>
                <a:spcPct val="120000"/>
              </a:lnSpc>
              <a:spcBef>
                <a:spcPts val="500"/>
              </a:spcBef>
              <a:buSzPct val="80000"/>
              <a:buFont typeface="Avenir Next LT Pro Light" panose="020B0304020202020204" pitchFamily="34" charset="0"/>
              <a:buChar char="–"/>
              <a:defRPr sz="1400" kern="1200">
                <a:solidFill>
                  <a:schemeClr val="tx1"/>
                </a:solidFill>
                <a:latin typeface="+mn-lt"/>
                <a:ea typeface="+mn-ea"/>
                <a:cs typeface="+mn-cs"/>
              </a:defRPr>
            </a:lvl4pPr>
            <a:lvl5pPr marL="1280160" indent="-228600" algn="l" defTabSz="914400" rtl="0" eaLnBrk="1" latinLnBrk="0" hangingPunct="1">
              <a:lnSpc>
                <a:spcPct val="120000"/>
              </a:lnSpc>
              <a:spcBef>
                <a:spcPts val="500"/>
              </a:spcBef>
              <a:buSzPct val="80000"/>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t>Numerical features:</a:t>
            </a:r>
          </a:p>
          <a:p>
            <a:r>
              <a:rPr lang="en-US" err="1">
                <a:latin typeface="Consolas"/>
              </a:rPr>
              <a:t>prompt_length</a:t>
            </a:r>
            <a:endParaRPr lang="en-US" err="1">
              <a:latin typeface="Avenir Next LT Pro Light"/>
            </a:endParaRPr>
          </a:p>
          <a:p>
            <a:r>
              <a:rPr lang="en-US" err="1">
                <a:latin typeface="Consolas"/>
              </a:rPr>
              <a:t>session_length_minutes</a:t>
            </a:r>
            <a:endParaRPr lang="en-US" err="1"/>
          </a:p>
          <a:p>
            <a:r>
              <a:rPr lang="en-US" err="1">
                <a:latin typeface="Consolas"/>
              </a:rPr>
              <a:t>tokens_used</a:t>
            </a:r>
            <a:endParaRPr lang="en-US" err="1"/>
          </a:p>
          <a:p>
            <a:r>
              <a:rPr lang="en-US" err="1">
                <a:latin typeface="Consolas"/>
              </a:rPr>
              <a:t>satisfaction_rating</a:t>
            </a:r>
            <a:endParaRPr lang="en-US" err="1"/>
          </a:p>
          <a:p>
            <a:endParaRPr lang="en-US">
              <a:latin typeface="Consolas"/>
            </a:endParaRPr>
          </a:p>
          <a:p>
            <a:endParaRPr lang="en-US"/>
          </a:p>
        </p:txBody>
      </p:sp>
      <p:sp>
        <p:nvSpPr>
          <p:cNvPr id="6" name="TextBox 5">
            <a:extLst>
              <a:ext uri="{FF2B5EF4-FFF2-40B4-BE49-F238E27FC236}">
                <a16:creationId xmlns:a16="http://schemas.microsoft.com/office/drawing/2014/main" id="{E41F0268-63AC-3A8F-0194-14DF8A9594D7}"/>
              </a:ext>
            </a:extLst>
          </p:cNvPr>
          <p:cNvSpPr txBox="1"/>
          <p:nvPr/>
        </p:nvSpPr>
        <p:spPr>
          <a:xfrm>
            <a:off x="957718" y="4885051"/>
            <a:ext cx="10273552"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mn-lt"/>
                <a:cs typeface="+mn-lt"/>
              </a:rPr>
              <a:t>Additional feature: timestamp </a:t>
            </a:r>
            <a:endParaRPr lang="en-US"/>
          </a:p>
          <a:p>
            <a:r>
              <a:rPr lang="en-US">
                <a:ea typeface="+mn-lt"/>
                <a:cs typeface="+mn-lt"/>
              </a:rPr>
              <a:t>The dataset combines categorical and numerical features, allowing analysis of usage patterns and session characteristics.</a:t>
            </a:r>
            <a:endParaRPr lang="en-US"/>
          </a:p>
        </p:txBody>
      </p:sp>
      <p:sp>
        <p:nvSpPr>
          <p:cNvPr id="4" name="Slide Number Placeholder 3">
            <a:extLst>
              <a:ext uri="{FF2B5EF4-FFF2-40B4-BE49-F238E27FC236}">
                <a16:creationId xmlns:a16="http://schemas.microsoft.com/office/drawing/2014/main" id="{D16E87FB-249D-A179-B77A-268A9755FADB}"/>
              </a:ext>
            </a:extLst>
          </p:cNvPr>
          <p:cNvSpPr>
            <a:spLocks noGrp="1"/>
          </p:cNvSpPr>
          <p:nvPr>
            <p:ph type="sldNum" sz="quarter" idx="12"/>
          </p:nvPr>
        </p:nvSpPr>
        <p:spPr/>
        <p:txBody>
          <a:bodyPr/>
          <a:lstStyle/>
          <a:p>
            <a:fld id="{5EEB83C2-341F-4C28-A243-1C56DDDA54D3}" type="slidenum">
              <a:rPr lang="en-US" smtClean="0"/>
              <a:t>4</a:t>
            </a:fld>
            <a:endParaRPr lang="en-US"/>
          </a:p>
        </p:txBody>
      </p:sp>
    </p:spTree>
    <p:extLst>
      <p:ext uri="{BB962C8B-B14F-4D97-AF65-F5344CB8AC3E}">
        <p14:creationId xmlns:p14="http://schemas.microsoft.com/office/powerpoint/2010/main" val="181268009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69554B-5FCC-3F41-490A-E8112A4DFA4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AE16BCF-7B5A-3CE8-FA60-517641D308F0}"/>
              </a:ext>
            </a:extLst>
          </p:cNvPr>
          <p:cNvSpPr>
            <a:spLocks noGrp="1"/>
          </p:cNvSpPr>
          <p:nvPr>
            <p:ph type="title"/>
          </p:nvPr>
        </p:nvSpPr>
        <p:spPr/>
        <p:txBody>
          <a:bodyPr/>
          <a:lstStyle/>
          <a:p>
            <a:r>
              <a:rPr lang="en-US">
                <a:latin typeface="Batang"/>
                <a:ea typeface="Batang"/>
              </a:rPr>
              <a:t>Time – Based Analysis</a:t>
            </a:r>
            <a:endParaRPr lang="en-US"/>
          </a:p>
        </p:txBody>
      </p:sp>
      <p:pic>
        <p:nvPicPr>
          <p:cNvPr id="7" name="Content Placeholder 6">
            <a:extLst>
              <a:ext uri="{FF2B5EF4-FFF2-40B4-BE49-F238E27FC236}">
                <a16:creationId xmlns:a16="http://schemas.microsoft.com/office/drawing/2014/main" id="{DB23B1C0-3AC4-7CD7-924B-C171940A03E3}"/>
              </a:ext>
            </a:extLst>
          </p:cNvPr>
          <p:cNvPicPr>
            <a:picLocks noGrp="1" noChangeAspect="1"/>
          </p:cNvPicPr>
          <p:nvPr>
            <p:ph idx="1"/>
          </p:nvPr>
        </p:nvPicPr>
        <p:blipFill>
          <a:blip r:embed="rId2"/>
          <a:stretch>
            <a:fillRect/>
          </a:stretch>
        </p:blipFill>
        <p:spPr>
          <a:xfrm>
            <a:off x="409842" y="1712075"/>
            <a:ext cx="11358141" cy="4432097"/>
          </a:xfrm>
          <a:prstGeom prst="rect">
            <a:avLst/>
          </a:prstGeom>
        </p:spPr>
      </p:pic>
      <p:sp>
        <p:nvSpPr>
          <p:cNvPr id="3" name="Slide Number Placeholder 2">
            <a:extLst>
              <a:ext uri="{FF2B5EF4-FFF2-40B4-BE49-F238E27FC236}">
                <a16:creationId xmlns:a16="http://schemas.microsoft.com/office/drawing/2014/main" id="{89028A56-AD37-D63A-F8EC-42155181BB47}"/>
              </a:ext>
            </a:extLst>
          </p:cNvPr>
          <p:cNvSpPr>
            <a:spLocks noGrp="1"/>
          </p:cNvSpPr>
          <p:nvPr>
            <p:ph type="sldNum" sz="quarter" idx="12"/>
          </p:nvPr>
        </p:nvSpPr>
        <p:spPr/>
        <p:txBody>
          <a:bodyPr/>
          <a:lstStyle/>
          <a:p>
            <a:fld id="{5EEB83C2-341F-4C28-A243-1C56DDDA54D3}" type="slidenum">
              <a:rPr lang="en-US" smtClean="0"/>
              <a:t>40</a:t>
            </a:fld>
            <a:endParaRPr lang="en-US"/>
          </a:p>
        </p:txBody>
      </p:sp>
    </p:spTree>
    <p:extLst>
      <p:ext uri="{BB962C8B-B14F-4D97-AF65-F5344CB8AC3E}">
        <p14:creationId xmlns:p14="http://schemas.microsoft.com/office/powerpoint/2010/main" val="288316965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66FAE5-EC3C-764E-BB7A-16921C4597E7}"/>
              </a:ext>
            </a:extLst>
          </p:cNvPr>
          <p:cNvSpPr>
            <a:spLocks noGrp="1"/>
          </p:cNvSpPr>
          <p:nvPr>
            <p:ph type="title"/>
          </p:nvPr>
        </p:nvSpPr>
        <p:spPr/>
        <p:txBody>
          <a:bodyPr/>
          <a:lstStyle/>
          <a:p>
            <a:r>
              <a:rPr lang="en-US"/>
              <a:t>Additional insights</a:t>
            </a:r>
          </a:p>
        </p:txBody>
      </p:sp>
      <p:sp>
        <p:nvSpPr>
          <p:cNvPr id="3" name="Content Placeholder 2">
            <a:extLst>
              <a:ext uri="{FF2B5EF4-FFF2-40B4-BE49-F238E27FC236}">
                <a16:creationId xmlns:a16="http://schemas.microsoft.com/office/drawing/2014/main" id="{EDF022BE-BB29-F656-6C8B-D172B8FBA1F5}"/>
              </a:ext>
            </a:extLst>
          </p:cNvPr>
          <p:cNvSpPr>
            <a:spLocks noGrp="1"/>
          </p:cNvSpPr>
          <p:nvPr>
            <p:ph idx="1"/>
          </p:nvPr>
        </p:nvSpPr>
        <p:spPr>
          <a:xfrm>
            <a:off x="571499" y="2075688"/>
            <a:ext cx="11152415" cy="3910987"/>
          </a:xfrm>
        </p:spPr>
        <p:txBody>
          <a:bodyPr vert="horz" lIns="91440" tIns="45720" rIns="91440" bIns="45720" rtlCol="0" anchor="t">
            <a:normAutofit/>
          </a:bodyPr>
          <a:lstStyle/>
          <a:p>
            <a:pPr marL="457200" indent="-457200">
              <a:buFont typeface="+mj-lt"/>
              <a:buAutoNum type="arabicPeriod"/>
            </a:pPr>
            <a:r>
              <a:rPr lang="en-US" sz="2800"/>
              <a:t>Analysis of the </a:t>
            </a:r>
            <a:r>
              <a:rPr lang="en-US" sz="2800" err="1"/>
              <a:t>timeperiod</a:t>
            </a:r>
            <a:r>
              <a:rPr lang="en-US" sz="2800"/>
              <a:t> of the database.</a:t>
            </a:r>
          </a:p>
          <a:p>
            <a:pPr marL="457200" indent="-457200">
              <a:buFont typeface="+mj-lt"/>
              <a:buAutoNum type="arabicPeriod"/>
            </a:pPr>
            <a:r>
              <a:rPr lang="en-US" sz="2800"/>
              <a:t>Analysis of the tokens used per minute per model</a:t>
            </a:r>
          </a:p>
          <a:p>
            <a:pPr marL="457200" indent="-457200">
              <a:buFont typeface="+mj-lt"/>
              <a:buAutoNum type="arabicPeriod"/>
            </a:pPr>
            <a:r>
              <a:rPr lang="en-US" sz="2800"/>
              <a:t>Analysis of the relation between Device and Satisfaction rating</a:t>
            </a:r>
          </a:p>
          <a:p>
            <a:pPr marL="457200" indent="-457200">
              <a:buFont typeface="+mj-lt"/>
              <a:buAutoNum type="arabicPeriod"/>
            </a:pPr>
            <a:r>
              <a:rPr lang="en-US" sz="2800"/>
              <a:t>Analysis of the </a:t>
            </a:r>
            <a:r>
              <a:rPr lang="en-US" sz="2800">
                <a:latin typeface="Avenir Next LT Pro Light"/>
                <a:ea typeface="Batang"/>
              </a:rPr>
              <a:t>correlation between weekday and time of day</a:t>
            </a:r>
            <a:endParaRPr lang="en-US" sz="2800">
              <a:ea typeface="Batang"/>
            </a:endParaRPr>
          </a:p>
          <a:p>
            <a:pPr marL="457200" indent="-457200">
              <a:buFont typeface="+mj-lt"/>
              <a:buAutoNum type="arabicPeriod"/>
            </a:pPr>
            <a:r>
              <a:rPr lang="en-US" sz="2800"/>
              <a:t>Analysis of the Average session length per usage category.</a:t>
            </a:r>
            <a:endParaRPr lang="en-US" sz="2400"/>
          </a:p>
        </p:txBody>
      </p:sp>
      <p:sp>
        <p:nvSpPr>
          <p:cNvPr id="4" name="Slide Number Placeholder 3">
            <a:extLst>
              <a:ext uri="{FF2B5EF4-FFF2-40B4-BE49-F238E27FC236}">
                <a16:creationId xmlns:a16="http://schemas.microsoft.com/office/drawing/2014/main" id="{227CA3CF-BFA9-6E6E-8F81-B3D58B5A4E60}"/>
              </a:ext>
            </a:extLst>
          </p:cNvPr>
          <p:cNvSpPr>
            <a:spLocks noGrp="1"/>
          </p:cNvSpPr>
          <p:nvPr>
            <p:ph type="sldNum" sz="quarter" idx="12"/>
          </p:nvPr>
        </p:nvSpPr>
        <p:spPr/>
        <p:txBody>
          <a:bodyPr/>
          <a:lstStyle/>
          <a:p>
            <a:fld id="{5EEB83C2-341F-4C28-A243-1C56DDDA54D3}" type="slidenum">
              <a:rPr lang="en-US" smtClean="0"/>
              <a:t>41</a:t>
            </a:fld>
            <a:endParaRPr lang="en-US"/>
          </a:p>
        </p:txBody>
      </p:sp>
    </p:spTree>
    <p:extLst>
      <p:ext uri="{BB962C8B-B14F-4D97-AF65-F5344CB8AC3E}">
        <p14:creationId xmlns:p14="http://schemas.microsoft.com/office/powerpoint/2010/main" val="350815200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DFB9A7-017C-C237-ABA0-2B8910869C7C}"/>
              </a:ext>
            </a:extLst>
          </p:cNvPr>
          <p:cNvSpPr>
            <a:spLocks noGrp="1"/>
          </p:cNvSpPr>
          <p:nvPr>
            <p:ph type="title"/>
          </p:nvPr>
        </p:nvSpPr>
        <p:spPr/>
        <p:txBody>
          <a:bodyPr>
            <a:normAutofit/>
          </a:bodyPr>
          <a:lstStyle/>
          <a:p>
            <a:r>
              <a:rPr lang="en-US"/>
              <a:t>Analysis of the time period of the database</a:t>
            </a:r>
          </a:p>
        </p:txBody>
      </p:sp>
      <p:pic>
        <p:nvPicPr>
          <p:cNvPr id="5" name="Content Placeholder 4">
            <a:extLst>
              <a:ext uri="{FF2B5EF4-FFF2-40B4-BE49-F238E27FC236}">
                <a16:creationId xmlns:a16="http://schemas.microsoft.com/office/drawing/2014/main" id="{9F630995-6AD0-FEEE-DEC7-238C975AC53D}"/>
              </a:ext>
            </a:extLst>
          </p:cNvPr>
          <p:cNvPicPr>
            <a:picLocks noGrp="1" noChangeAspect="1"/>
          </p:cNvPicPr>
          <p:nvPr>
            <p:ph idx="1"/>
          </p:nvPr>
        </p:nvPicPr>
        <p:blipFill>
          <a:blip r:embed="rId2"/>
          <a:stretch>
            <a:fillRect/>
          </a:stretch>
        </p:blipFill>
        <p:spPr>
          <a:xfrm>
            <a:off x="950237" y="3577162"/>
            <a:ext cx="10291523" cy="901102"/>
          </a:xfrm>
          <a:prstGeom prst="rect">
            <a:avLst/>
          </a:prstGeom>
          <a:ln>
            <a:noFill/>
          </a:ln>
          <a:effectLst>
            <a:outerShdw blurRad="292100" dist="139700" dir="2700000" algn="tl" rotWithShape="0">
              <a:srgbClr val="333333">
                <a:alpha val="65000"/>
              </a:srgbClr>
            </a:outerShdw>
          </a:effectLst>
        </p:spPr>
      </p:pic>
      <p:sp>
        <p:nvSpPr>
          <p:cNvPr id="6" name="TextBox 5">
            <a:extLst>
              <a:ext uri="{FF2B5EF4-FFF2-40B4-BE49-F238E27FC236}">
                <a16:creationId xmlns:a16="http://schemas.microsoft.com/office/drawing/2014/main" id="{D90EE943-4036-D189-AE5A-6C11633A3A38}"/>
              </a:ext>
            </a:extLst>
          </p:cNvPr>
          <p:cNvSpPr txBox="1"/>
          <p:nvPr/>
        </p:nvSpPr>
        <p:spPr>
          <a:xfrm>
            <a:off x="1660071" y="2558143"/>
            <a:ext cx="8871857" cy="461665"/>
          </a:xfrm>
          <a:prstGeom prst="rect">
            <a:avLst/>
          </a:prstGeom>
          <a:noFill/>
        </p:spPr>
        <p:txBody>
          <a:bodyPr wrap="square" rtlCol="0">
            <a:spAutoFit/>
          </a:bodyPr>
          <a:lstStyle/>
          <a:p>
            <a:r>
              <a:rPr lang="en-US" sz="2400"/>
              <a:t>We get that the </a:t>
            </a:r>
            <a:r>
              <a:rPr lang="en-US" sz="2400" err="1"/>
              <a:t>timeperiod</a:t>
            </a:r>
            <a:r>
              <a:rPr lang="en-US" sz="2400"/>
              <a:t> of this database is only </a:t>
            </a:r>
            <a:r>
              <a:rPr lang="en-US" sz="2400" b="1"/>
              <a:t>69</a:t>
            </a:r>
            <a:r>
              <a:rPr lang="en-US" sz="2400"/>
              <a:t> days.</a:t>
            </a:r>
          </a:p>
        </p:txBody>
      </p:sp>
      <p:sp>
        <p:nvSpPr>
          <p:cNvPr id="3" name="Slide Number Placeholder 2">
            <a:extLst>
              <a:ext uri="{FF2B5EF4-FFF2-40B4-BE49-F238E27FC236}">
                <a16:creationId xmlns:a16="http://schemas.microsoft.com/office/drawing/2014/main" id="{C604CAEF-71DD-38DF-CF01-09279764EBF7}"/>
              </a:ext>
            </a:extLst>
          </p:cNvPr>
          <p:cNvSpPr>
            <a:spLocks noGrp="1"/>
          </p:cNvSpPr>
          <p:nvPr>
            <p:ph type="sldNum" sz="quarter" idx="12"/>
          </p:nvPr>
        </p:nvSpPr>
        <p:spPr/>
        <p:txBody>
          <a:bodyPr/>
          <a:lstStyle/>
          <a:p>
            <a:fld id="{5EEB83C2-341F-4C28-A243-1C56DDDA54D3}" type="slidenum">
              <a:rPr lang="en-US" smtClean="0"/>
              <a:t>42</a:t>
            </a:fld>
            <a:endParaRPr lang="en-US"/>
          </a:p>
        </p:txBody>
      </p:sp>
    </p:spTree>
    <p:extLst>
      <p:ext uri="{BB962C8B-B14F-4D97-AF65-F5344CB8AC3E}">
        <p14:creationId xmlns:p14="http://schemas.microsoft.com/office/powerpoint/2010/main" val="110353882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D288D-6D1C-C342-7444-0E47B6A3DEA6}"/>
              </a:ext>
            </a:extLst>
          </p:cNvPr>
          <p:cNvSpPr>
            <a:spLocks noGrp="1"/>
          </p:cNvSpPr>
          <p:nvPr>
            <p:ph type="title" idx="4294967295"/>
          </p:nvPr>
        </p:nvSpPr>
        <p:spPr>
          <a:xfrm>
            <a:off x="617536" y="789668"/>
            <a:ext cx="10956925" cy="968375"/>
          </a:xfrm>
        </p:spPr>
        <p:txBody>
          <a:bodyPr vert="horz" lIns="91440" tIns="45720" rIns="91440" bIns="45720" rtlCol="0" anchor="t">
            <a:normAutofit/>
          </a:bodyPr>
          <a:lstStyle/>
          <a:p>
            <a:pPr lvl="0"/>
            <a:r>
              <a:rPr lang="en-US" sz="3700">
                <a:latin typeface="Batang"/>
                <a:ea typeface="Batang"/>
              </a:rPr>
              <a:t>Analysis of the tokens used per minute per model</a:t>
            </a:r>
          </a:p>
        </p:txBody>
      </p:sp>
      <p:pic>
        <p:nvPicPr>
          <p:cNvPr id="4" name="Picture 3">
            <a:extLst>
              <a:ext uri="{FF2B5EF4-FFF2-40B4-BE49-F238E27FC236}">
                <a16:creationId xmlns:a16="http://schemas.microsoft.com/office/drawing/2014/main" id="{B2FF31AF-59A5-664F-72F4-A8C9508184B5}"/>
              </a:ext>
            </a:extLst>
          </p:cNvPr>
          <p:cNvPicPr>
            <a:picLocks noChangeAspect="1"/>
          </p:cNvPicPr>
          <p:nvPr/>
        </p:nvPicPr>
        <p:blipFill>
          <a:blip r:embed="rId2"/>
          <a:stretch>
            <a:fillRect/>
          </a:stretch>
        </p:blipFill>
        <p:spPr>
          <a:xfrm>
            <a:off x="2397400" y="1866709"/>
            <a:ext cx="7397200" cy="4493798"/>
          </a:xfrm>
          <a:prstGeom prst="rect">
            <a:avLst/>
          </a:prstGeom>
        </p:spPr>
      </p:pic>
      <p:sp>
        <p:nvSpPr>
          <p:cNvPr id="3" name="Slide Number Placeholder 2">
            <a:extLst>
              <a:ext uri="{FF2B5EF4-FFF2-40B4-BE49-F238E27FC236}">
                <a16:creationId xmlns:a16="http://schemas.microsoft.com/office/drawing/2014/main" id="{B22DF36E-F415-7AA2-E689-2FD9F845339B}"/>
              </a:ext>
            </a:extLst>
          </p:cNvPr>
          <p:cNvSpPr>
            <a:spLocks noGrp="1"/>
          </p:cNvSpPr>
          <p:nvPr>
            <p:ph type="sldNum" sz="quarter" idx="12"/>
          </p:nvPr>
        </p:nvSpPr>
        <p:spPr/>
        <p:txBody>
          <a:bodyPr/>
          <a:lstStyle/>
          <a:p>
            <a:fld id="{5EEB83C2-341F-4C28-A243-1C56DDDA54D3}" type="slidenum">
              <a:rPr lang="en-US" smtClean="0"/>
              <a:t>43</a:t>
            </a:fld>
            <a:endParaRPr lang="en-US"/>
          </a:p>
        </p:txBody>
      </p:sp>
    </p:spTree>
    <p:extLst>
      <p:ext uri="{BB962C8B-B14F-4D97-AF65-F5344CB8AC3E}">
        <p14:creationId xmlns:p14="http://schemas.microsoft.com/office/powerpoint/2010/main" val="410885692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cxnSp>
        <p:nvCxnSpPr>
          <p:cNvPr id="61" name="Straight Connector 60">
            <a:extLst>
              <a:ext uri="{FF2B5EF4-FFF2-40B4-BE49-F238E27FC236}">
                <a16:creationId xmlns:a16="http://schemas.microsoft.com/office/drawing/2014/main" id="{A240FCEE-B6E2-46D0-9BB0-F45F79545E9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71501" y="571500"/>
            <a:ext cx="1105981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3BD2FB83-3783-4477-80B5-DA5BF10BAF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742482" y="571500"/>
            <a:ext cx="0" cy="5715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E83EA203-71D5-49C0-9626-FFA8E46787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77485" y="6283518"/>
            <a:ext cx="1105981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67" name="Rectangle 66">
            <a:extLst>
              <a:ext uri="{FF2B5EF4-FFF2-40B4-BE49-F238E27FC236}">
                <a16:creationId xmlns:a16="http://schemas.microsoft.com/office/drawing/2014/main" id="{1FD0F0B6-5415-4254-9E66-BE9C2FB05B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7333894-11D2-C395-A13C-98CCCD54B08F}"/>
              </a:ext>
            </a:extLst>
          </p:cNvPr>
          <p:cNvSpPr>
            <a:spLocks noGrp="1"/>
          </p:cNvSpPr>
          <p:nvPr>
            <p:ph type="title"/>
          </p:nvPr>
        </p:nvSpPr>
        <p:spPr>
          <a:xfrm>
            <a:off x="521208" y="822960"/>
            <a:ext cx="3463784" cy="3454604"/>
          </a:xfrm>
        </p:spPr>
        <p:txBody>
          <a:bodyPr vert="horz" lIns="91440" tIns="45720" rIns="91440" bIns="45720" rtlCol="0" anchor="t">
            <a:normAutofit/>
          </a:bodyPr>
          <a:lstStyle/>
          <a:p>
            <a:r>
              <a:rPr lang="en-US" sz="3700"/>
              <a:t>Analysis of the relation between Device and Satisfaction rating</a:t>
            </a:r>
          </a:p>
        </p:txBody>
      </p:sp>
      <p:cxnSp>
        <p:nvCxnSpPr>
          <p:cNvPr id="69" name="Straight Connector 68">
            <a:extLst>
              <a:ext uri="{FF2B5EF4-FFF2-40B4-BE49-F238E27FC236}">
                <a16:creationId xmlns:a16="http://schemas.microsoft.com/office/drawing/2014/main" id="{8D66FEA8-8B71-461B-95A4-855374AB4C2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419600" y="571500"/>
            <a:ext cx="0" cy="5715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7A4B168A-A51F-4C91-A9E4-A2F203CB9D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60689" y="571500"/>
            <a:ext cx="1105981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32CD56C0-DEFA-F3B4-D2D4-146B8476494C}"/>
              </a:ext>
            </a:extLst>
          </p:cNvPr>
          <p:cNvPicPr>
            <a:picLocks noChangeAspect="1"/>
          </p:cNvPicPr>
          <p:nvPr/>
        </p:nvPicPr>
        <p:blipFill>
          <a:blip r:embed="rId2"/>
          <a:stretch>
            <a:fillRect/>
          </a:stretch>
        </p:blipFill>
        <p:spPr>
          <a:xfrm>
            <a:off x="4697052" y="1323539"/>
            <a:ext cx="6923447" cy="4205992"/>
          </a:xfrm>
          <a:prstGeom prst="rect">
            <a:avLst/>
          </a:prstGeom>
        </p:spPr>
      </p:pic>
      <p:cxnSp>
        <p:nvCxnSpPr>
          <p:cNvPr id="73" name="Straight Connector 72">
            <a:extLst>
              <a:ext uri="{FF2B5EF4-FFF2-40B4-BE49-F238E27FC236}">
                <a16:creationId xmlns:a16="http://schemas.microsoft.com/office/drawing/2014/main" id="{A5407E01-913B-484C-A03C-2C64028471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71500" y="6286500"/>
            <a:ext cx="1105981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A4C1ABDF-8F70-D7D7-D989-9429E0367C41}"/>
              </a:ext>
            </a:extLst>
          </p:cNvPr>
          <p:cNvSpPr>
            <a:spLocks noGrp="1"/>
          </p:cNvSpPr>
          <p:nvPr>
            <p:ph type="sldNum" sz="quarter" idx="12"/>
          </p:nvPr>
        </p:nvSpPr>
        <p:spPr>
          <a:xfrm>
            <a:off x="11024553" y="6397103"/>
            <a:ext cx="700775" cy="365125"/>
          </a:xfrm>
        </p:spPr>
        <p:txBody>
          <a:bodyPr vert="horz" lIns="91440" tIns="45720" rIns="91440" bIns="45720" rtlCol="0" anchor="ctr">
            <a:normAutofit/>
          </a:bodyPr>
          <a:lstStyle/>
          <a:p>
            <a:pPr>
              <a:spcAft>
                <a:spcPts val="600"/>
              </a:spcAft>
            </a:pPr>
            <a:fld id="{5EEB83C2-341F-4C28-A243-1C56DDDA54D3}" type="slidenum">
              <a:rPr lang="en-US" smtClean="0"/>
              <a:pPr>
                <a:spcAft>
                  <a:spcPts val="600"/>
                </a:spcAft>
              </a:pPr>
              <a:t>44</a:t>
            </a:fld>
            <a:endParaRPr lang="en-US"/>
          </a:p>
        </p:txBody>
      </p:sp>
    </p:spTree>
    <p:extLst>
      <p:ext uri="{BB962C8B-B14F-4D97-AF65-F5344CB8AC3E}">
        <p14:creationId xmlns:p14="http://schemas.microsoft.com/office/powerpoint/2010/main" val="28987040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9C2543-5F68-4536-C3EA-39991AE63B64}"/>
              </a:ext>
            </a:extLst>
          </p:cNvPr>
          <p:cNvSpPr>
            <a:spLocks noGrp="1"/>
          </p:cNvSpPr>
          <p:nvPr>
            <p:ph type="title"/>
          </p:nvPr>
        </p:nvSpPr>
        <p:spPr/>
        <p:txBody>
          <a:bodyPr>
            <a:normAutofit fontScale="90000"/>
          </a:bodyPr>
          <a:lstStyle/>
          <a:p>
            <a:r>
              <a:rPr lang="en-US"/>
              <a:t>Analysis of the relation between Device and Usage category. Code</a:t>
            </a:r>
          </a:p>
        </p:txBody>
      </p:sp>
      <p:pic>
        <p:nvPicPr>
          <p:cNvPr id="5" name="Picture 4">
            <a:extLst>
              <a:ext uri="{FF2B5EF4-FFF2-40B4-BE49-F238E27FC236}">
                <a16:creationId xmlns:a16="http://schemas.microsoft.com/office/drawing/2014/main" id="{573E8B4C-28C6-B260-58BE-5328B5824302}"/>
              </a:ext>
            </a:extLst>
          </p:cNvPr>
          <p:cNvPicPr>
            <a:picLocks noChangeAspect="1"/>
          </p:cNvPicPr>
          <p:nvPr/>
        </p:nvPicPr>
        <p:blipFill>
          <a:blip r:embed="rId2"/>
          <a:stretch>
            <a:fillRect/>
          </a:stretch>
        </p:blipFill>
        <p:spPr>
          <a:xfrm>
            <a:off x="571500" y="2977214"/>
            <a:ext cx="11049000" cy="1370215"/>
          </a:xfrm>
          <a:prstGeom prst="rect">
            <a:avLst/>
          </a:prstGeom>
          <a:ln>
            <a:noFill/>
          </a:ln>
          <a:effectLst>
            <a:outerShdw blurRad="292100" dist="139700" dir="2700000" algn="tl" rotWithShape="0">
              <a:srgbClr val="333333">
                <a:alpha val="65000"/>
              </a:srgbClr>
            </a:outerShdw>
          </a:effectLst>
        </p:spPr>
      </p:pic>
      <p:sp>
        <p:nvSpPr>
          <p:cNvPr id="3" name="Slide Number Placeholder 2">
            <a:extLst>
              <a:ext uri="{FF2B5EF4-FFF2-40B4-BE49-F238E27FC236}">
                <a16:creationId xmlns:a16="http://schemas.microsoft.com/office/drawing/2014/main" id="{B42DB5ED-8905-B42C-A0AA-6858EBAC5865}"/>
              </a:ext>
            </a:extLst>
          </p:cNvPr>
          <p:cNvSpPr>
            <a:spLocks noGrp="1"/>
          </p:cNvSpPr>
          <p:nvPr>
            <p:ph type="sldNum" sz="quarter" idx="12"/>
          </p:nvPr>
        </p:nvSpPr>
        <p:spPr/>
        <p:txBody>
          <a:bodyPr/>
          <a:lstStyle/>
          <a:p>
            <a:fld id="{5EEB83C2-341F-4C28-A243-1C56DDDA54D3}" type="slidenum">
              <a:rPr lang="en-US" smtClean="0"/>
              <a:t>45</a:t>
            </a:fld>
            <a:endParaRPr lang="en-US"/>
          </a:p>
        </p:txBody>
      </p:sp>
    </p:spTree>
    <p:extLst>
      <p:ext uri="{BB962C8B-B14F-4D97-AF65-F5344CB8AC3E}">
        <p14:creationId xmlns:p14="http://schemas.microsoft.com/office/powerpoint/2010/main" val="256015836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00CE01-C623-1696-A259-D2FF6A3EA2E8}"/>
              </a:ext>
            </a:extLst>
          </p:cNvPr>
          <p:cNvSpPr>
            <a:spLocks noGrp="1"/>
          </p:cNvSpPr>
          <p:nvPr>
            <p:ph type="title"/>
          </p:nvPr>
        </p:nvSpPr>
        <p:spPr/>
        <p:txBody>
          <a:bodyPr>
            <a:normAutofit fontScale="90000"/>
          </a:bodyPr>
          <a:lstStyle/>
          <a:p>
            <a:r>
              <a:rPr lang="en-US">
                <a:latin typeface="Batang"/>
                <a:ea typeface="Batang"/>
              </a:rPr>
              <a:t>Analysis of the correlation between weekday and time of day</a:t>
            </a:r>
            <a:endParaRPr lang="en-US"/>
          </a:p>
        </p:txBody>
      </p:sp>
      <p:pic>
        <p:nvPicPr>
          <p:cNvPr id="4" name="Content Placeholder 3">
            <a:extLst>
              <a:ext uri="{FF2B5EF4-FFF2-40B4-BE49-F238E27FC236}">
                <a16:creationId xmlns:a16="http://schemas.microsoft.com/office/drawing/2014/main" id="{CEB56057-36CE-67A0-469C-8E1C7F596345}"/>
              </a:ext>
            </a:extLst>
          </p:cNvPr>
          <p:cNvPicPr>
            <a:picLocks noGrp="1" noChangeAspect="1"/>
          </p:cNvPicPr>
          <p:nvPr>
            <p:ph idx="1"/>
          </p:nvPr>
        </p:nvPicPr>
        <p:blipFill>
          <a:blip r:embed="rId2"/>
          <a:stretch>
            <a:fillRect/>
          </a:stretch>
        </p:blipFill>
        <p:spPr>
          <a:xfrm>
            <a:off x="6736497" y="2100128"/>
            <a:ext cx="4612902" cy="4063813"/>
          </a:xfrm>
          <a:prstGeom prst="rect">
            <a:avLst/>
          </a:prstGeom>
        </p:spPr>
      </p:pic>
      <p:sp>
        <p:nvSpPr>
          <p:cNvPr id="5" name="TextBox 4">
            <a:extLst>
              <a:ext uri="{FF2B5EF4-FFF2-40B4-BE49-F238E27FC236}">
                <a16:creationId xmlns:a16="http://schemas.microsoft.com/office/drawing/2014/main" id="{B4812EF1-7C7E-ACF8-67BC-B7D931486A81}"/>
              </a:ext>
            </a:extLst>
          </p:cNvPr>
          <p:cNvSpPr txBox="1"/>
          <p:nvPr/>
        </p:nvSpPr>
        <p:spPr>
          <a:xfrm>
            <a:off x="658603" y="2518056"/>
            <a:ext cx="4782670" cy="22467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t>The heatmap shows AI assistant usage by day of the week and time of day. The number of sessions is the highest on Saturday night (19 sessions) and Sunday morning (16 sessions), while weekday afternoons, especially Tuesday and Wednesday, are less active. </a:t>
            </a:r>
          </a:p>
        </p:txBody>
      </p:sp>
      <p:sp>
        <p:nvSpPr>
          <p:cNvPr id="3" name="Slide Number Placeholder 2">
            <a:extLst>
              <a:ext uri="{FF2B5EF4-FFF2-40B4-BE49-F238E27FC236}">
                <a16:creationId xmlns:a16="http://schemas.microsoft.com/office/drawing/2014/main" id="{EAF24D5B-0A19-AAF0-A6D6-83F1857A525E}"/>
              </a:ext>
            </a:extLst>
          </p:cNvPr>
          <p:cNvSpPr>
            <a:spLocks noGrp="1"/>
          </p:cNvSpPr>
          <p:nvPr>
            <p:ph type="sldNum" sz="quarter" idx="12"/>
          </p:nvPr>
        </p:nvSpPr>
        <p:spPr/>
        <p:txBody>
          <a:bodyPr/>
          <a:lstStyle/>
          <a:p>
            <a:fld id="{5EEB83C2-341F-4C28-A243-1C56DDDA54D3}" type="slidenum">
              <a:rPr lang="en-US" smtClean="0"/>
              <a:t>46</a:t>
            </a:fld>
            <a:endParaRPr lang="en-US"/>
          </a:p>
        </p:txBody>
      </p:sp>
    </p:spTree>
    <p:extLst>
      <p:ext uri="{BB962C8B-B14F-4D97-AF65-F5344CB8AC3E}">
        <p14:creationId xmlns:p14="http://schemas.microsoft.com/office/powerpoint/2010/main" val="25008560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F0D537-0273-F29E-A636-E5ECF2E3BC00}"/>
              </a:ext>
            </a:extLst>
          </p:cNvPr>
          <p:cNvSpPr>
            <a:spLocks noGrp="1"/>
          </p:cNvSpPr>
          <p:nvPr>
            <p:ph type="title"/>
          </p:nvPr>
        </p:nvSpPr>
        <p:spPr/>
        <p:txBody>
          <a:bodyPr>
            <a:normAutofit fontScale="90000"/>
          </a:bodyPr>
          <a:lstStyle/>
          <a:p>
            <a:r>
              <a:rPr lang="en-US"/>
              <a:t>Analysis of the Average session length per usage category</a:t>
            </a:r>
          </a:p>
        </p:txBody>
      </p:sp>
      <p:pic>
        <p:nvPicPr>
          <p:cNvPr id="4" name="Content Placeholder 3">
            <a:extLst>
              <a:ext uri="{FF2B5EF4-FFF2-40B4-BE49-F238E27FC236}">
                <a16:creationId xmlns:a16="http://schemas.microsoft.com/office/drawing/2014/main" id="{66FCFBE2-B8D1-F0B3-FE2B-F9289CF4285E}"/>
              </a:ext>
            </a:extLst>
          </p:cNvPr>
          <p:cNvPicPr>
            <a:picLocks noGrp="1" noChangeAspect="1"/>
          </p:cNvPicPr>
          <p:nvPr>
            <p:ph idx="1"/>
          </p:nvPr>
        </p:nvPicPr>
        <p:blipFill>
          <a:blip r:embed="rId2"/>
          <a:stretch>
            <a:fillRect/>
          </a:stretch>
        </p:blipFill>
        <p:spPr>
          <a:xfrm>
            <a:off x="5778565" y="2307012"/>
            <a:ext cx="5841134" cy="3656156"/>
          </a:xfrm>
          <a:prstGeom prst="rect">
            <a:avLst/>
          </a:prstGeom>
        </p:spPr>
      </p:pic>
      <p:sp>
        <p:nvSpPr>
          <p:cNvPr id="5" name="TextBox 4">
            <a:extLst>
              <a:ext uri="{FF2B5EF4-FFF2-40B4-BE49-F238E27FC236}">
                <a16:creationId xmlns:a16="http://schemas.microsoft.com/office/drawing/2014/main" id="{055691DC-F8D7-A1F9-43B0-2D9213019FBB}"/>
              </a:ext>
            </a:extLst>
          </p:cNvPr>
          <p:cNvSpPr txBox="1"/>
          <p:nvPr/>
        </p:nvSpPr>
        <p:spPr>
          <a:xfrm>
            <a:off x="802756" y="2722194"/>
            <a:ext cx="4289286" cy="19389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latin typeface="Avenir Next LT Pro Light"/>
              </a:rPr>
              <a:t>In</a:t>
            </a:r>
            <a:r>
              <a:rPr lang="en-US" sz="2000"/>
              <a:t> the result we can see that coding tasks have the longest average session duration, showing that they are more time-consuming and require longer interactions with AI assistants. </a:t>
            </a:r>
          </a:p>
        </p:txBody>
      </p:sp>
      <p:sp>
        <p:nvSpPr>
          <p:cNvPr id="3" name="Slide Number Placeholder 2">
            <a:extLst>
              <a:ext uri="{FF2B5EF4-FFF2-40B4-BE49-F238E27FC236}">
                <a16:creationId xmlns:a16="http://schemas.microsoft.com/office/drawing/2014/main" id="{58B257AE-77B4-DB65-3FC5-A919583B5C1A}"/>
              </a:ext>
            </a:extLst>
          </p:cNvPr>
          <p:cNvSpPr>
            <a:spLocks noGrp="1"/>
          </p:cNvSpPr>
          <p:nvPr>
            <p:ph type="sldNum" sz="quarter" idx="12"/>
          </p:nvPr>
        </p:nvSpPr>
        <p:spPr/>
        <p:txBody>
          <a:bodyPr/>
          <a:lstStyle/>
          <a:p>
            <a:fld id="{5EEB83C2-341F-4C28-A243-1C56DDDA54D3}" type="slidenum">
              <a:rPr lang="en-US" smtClean="0"/>
              <a:t>47</a:t>
            </a:fld>
            <a:endParaRPr lang="en-US"/>
          </a:p>
        </p:txBody>
      </p:sp>
    </p:spTree>
    <p:extLst>
      <p:ext uri="{BB962C8B-B14F-4D97-AF65-F5344CB8AC3E}">
        <p14:creationId xmlns:p14="http://schemas.microsoft.com/office/powerpoint/2010/main" val="128065291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3FBDC-8771-4C32-F207-59B295B72C75}"/>
              </a:ext>
            </a:extLst>
          </p:cNvPr>
          <p:cNvSpPr>
            <a:spLocks noGrp="1"/>
          </p:cNvSpPr>
          <p:nvPr>
            <p:ph type="title"/>
          </p:nvPr>
        </p:nvSpPr>
        <p:spPr/>
        <p:txBody>
          <a:bodyPr/>
          <a:lstStyle/>
          <a:p>
            <a:r>
              <a:rPr lang="en-US"/>
              <a:t>Summary</a:t>
            </a:r>
          </a:p>
        </p:txBody>
      </p:sp>
      <p:sp>
        <p:nvSpPr>
          <p:cNvPr id="3" name="Content Placeholder 2">
            <a:extLst>
              <a:ext uri="{FF2B5EF4-FFF2-40B4-BE49-F238E27FC236}">
                <a16:creationId xmlns:a16="http://schemas.microsoft.com/office/drawing/2014/main" id="{1E108710-F86E-3AAA-7D22-A2D4250E979C}"/>
              </a:ext>
            </a:extLst>
          </p:cNvPr>
          <p:cNvSpPr>
            <a:spLocks noGrp="1"/>
          </p:cNvSpPr>
          <p:nvPr>
            <p:ph idx="1"/>
          </p:nvPr>
        </p:nvSpPr>
        <p:spPr>
          <a:xfrm>
            <a:off x="571499" y="1905000"/>
            <a:ext cx="11059811" cy="4575893"/>
          </a:xfrm>
        </p:spPr>
        <p:txBody>
          <a:bodyPr vert="horz" lIns="91440" tIns="45720" rIns="91440" bIns="45720" rtlCol="0" anchor="t">
            <a:normAutofit fontScale="92500" lnSpcReduction="20000"/>
          </a:bodyPr>
          <a:lstStyle/>
          <a:p>
            <a:r>
              <a:rPr lang="en-US" sz="2400" b="1" u="sng"/>
              <a:t>Number of Tasks completed</a:t>
            </a:r>
            <a:r>
              <a:rPr lang="en-US" sz="2400" b="1"/>
              <a:t>:</a:t>
            </a:r>
            <a:r>
              <a:rPr lang="en-US" sz="2400"/>
              <a:t> </a:t>
            </a:r>
            <a:r>
              <a:rPr lang="en-US" sz="2400" baseline="30000"/>
              <a:t>(460 Lines of Code/Comments)</a:t>
            </a:r>
          </a:p>
          <a:p>
            <a:pPr lvl="1"/>
            <a:r>
              <a:rPr lang="en-US" sz="2200"/>
              <a:t>Total of 27 tasks completed (22 mandatory and 5 additional tasks), each presented by the person responsible.</a:t>
            </a:r>
          </a:p>
          <a:p>
            <a:r>
              <a:rPr lang="en-US" sz="2600" b="1" u="sng"/>
              <a:t>Challenges</a:t>
            </a:r>
            <a:r>
              <a:rPr lang="en-US" sz="2600" b="1"/>
              <a:t>:</a:t>
            </a:r>
          </a:p>
          <a:p>
            <a:pPr lvl="1"/>
            <a:r>
              <a:rPr lang="en-US" sz="2200"/>
              <a:t>The dataset is small, artificially created and hard to draw conclusions from.</a:t>
            </a:r>
          </a:p>
          <a:p>
            <a:r>
              <a:rPr lang="en-US" sz="2400" b="1" u="sng"/>
              <a:t>Surprising findings</a:t>
            </a:r>
            <a:r>
              <a:rPr lang="en-US" sz="2400" b="1"/>
              <a:t>:</a:t>
            </a:r>
          </a:p>
          <a:p>
            <a:pPr lvl="1"/>
            <a:r>
              <a:rPr lang="en-US" sz="2200"/>
              <a:t>The use of smart speakers, especially for tasks like coding.</a:t>
            </a:r>
          </a:p>
          <a:p>
            <a:pPr lvl="1"/>
            <a:r>
              <a:rPr lang="en-US" sz="2200"/>
              <a:t>The dataset was synthetically generated. (some datasets are not marked as synthetic)</a:t>
            </a:r>
          </a:p>
          <a:p>
            <a:r>
              <a:rPr lang="en-US" sz="2400" b="1" u="sng"/>
              <a:t>What we learned</a:t>
            </a:r>
            <a:r>
              <a:rPr lang="en-US" sz="2400" b="1"/>
              <a:t>:</a:t>
            </a:r>
          </a:p>
          <a:p>
            <a:pPr lvl="1"/>
            <a:r>
              <a:rPr lang="en-US" sz="2200"/>
              <a:t>We learned how to use GitHub repositories.</a:t>
            </a:r>
          </a:p>
          <a:p>
            <a:pPr lvl="1"/>
            <a:r>
              <a:rPr lang="en-US" sz="2200"/>
              <a:t>Read the Kaggle page first (Fully, not just skimming)</a:t>
            </a:r>
          </a:p>
          <a:p>
            <a:endParaRPr lang="en-US" sz="2400"/>
          </a:p>
        </p:txBody>
      </p:sp>
      <p:sp>
        <p:nvSpPr>
          <p:cNvPr id="4" name="Slide Number Placeholder 3">
            <a:extLst>
              <a:ext uri="{FF2B5EF4-FFF2-40B4-BE49-F238E27FC236}">
                <a16:creationId xmlns:a16="http://schemas.microsoft.com/office/drawing/2014/main" id="{03065CF5-09B2-9289-114A-9B0B16552859}"/>
              </a:ext>
            </a:extLst>
          </p:cNvPr>
          <p:cNvSpPr>
            <a:spLocks noGrp="1"/>
          </p:cNvSpPr>
          <p:nvPr>
            <p:ph type="sldNum" sz="quarter" idx="12"/>
          </p:nvPr>
        </p:nvSpPr>
        <p:spPr/>
        <p:txBody>
          <a:bodyPr/>
          <a:lstStyle/>
          <a:p>
            <a:fld id="{5EEB83C2-341F-4C28-A243-1C56DDDA54D3}" type="slidenum">
              <a:rPr lang="en-US" smtClean="0"/>
              <a:t>48</a:t>
            </a:fld>
            <a:endParaRPr lang="en-US"/>
          </a:p>
        </p:txBody>
      </p:sp>
    </p:spTree>
    <p:extLst>
      <p:ext uri="{BB962C8B-B14F-4D97-AF65-F5344CB8AC3E}">
        <p14:creationId xmlns:p14="http://schemas.microsoft.com/office/powerpoint/2010/main" val="64021807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673845-6E5D-1A7E-CF36-860491E1807E}"/>
              </a:ext>
            </a:extLst>
          </p:cNvPr>
          <p:cNvSpPr>
            <a:spLocks noGrp="1"/>
          </p:cNvSpPr>
          <p:nvPr>
            <p:ph type="title"/>
          </p:nvPr>
        </p:nvSpPr>
        <p:spPr/>
        <p:txBody>
          <a:bodyPr/>
          <a:lstStyle/>
          <a:p>
            <a:r>
              <a:rPr lang="en-US"/>
              <a:t>Q&amp;A</a:t>
            </a:r>
          </a:p>
        </p:txBody>
      </p:sp>
      <p:pic>
        <p:nvPicPr>
          <p:cNvPr id="1026" name="Picture 2" descr="GIFs by @cackhanded — Any questions, a GIF from Ted Lasso">
            <a:extLst>
              <a:ext uri="{FF2B5EF4-FFF2-40B4-BE49-F238E27FC236}">
                <a16:creationId xmlns:a16="http://schemas.microsoft.com/office/drawing/2014/main" id="{DFC78E04-FDF4-E012-326C-00EBCF6AC0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73185" y="2460851"/>
            <a:ext cx="5845629" cy="3288166"/>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91F9A128-EEDC-8D73-ABC0-DDC301C6DB20}"/>
              </a:ext>
            </a:extLst>
          </p:cNvPr>
          <p:cNvSpPr>
            <a:spLocks noGrp="1"/>
          </p:cNvSpPr>
          <p:nvPr>
            <p:ph type="sldNum" sz="quarter" idx="12"/>
          </p:nvPr>
        </p:nvSpPr>
        <p:spPr/>
        <p:txBody>
          <a:bodyPr/>
          <a:lstStyle/>
          <a:p>
            <a:fld id="{5EEB83C2-341F-4C28-A243-1C56DDDA54D3}" type="slidenum">
              <a:rPr lang="en-US" smtClean="0"/>
              <a:t>49</a:t>
            </a:fld>
            <a:endParaRPr lang="en-US"/>
          </a:p>
        </p:txBody>
      </p:sp>
    </p:spTree>
    <p:extLst>
      <p:ext uri="{BB962C8B-B14F-4D97-AF65-F5344CB8AC3E}">
        <p14:creationId xmlns:p14="http://schemas.microsoft.com/office/powerpoint/2010/main" val="5935456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3D1070-50CC-E5A1-8B78-C156575EAC1C}"/>
              </a:ext>
            </a:extLst>
          </p:cNvPr>
          <p:cNvSpPr>
            <a:spLocks noGrp="1"/>
          </p:cNvSpPr>
          <p:nvPr>
            <p:ph type="title"/>
          </p:nvPr>
        </p:nvSpPr>
        <p:spPr/>
        <p:txBody>
          <a:bodyPr/>
          <a:lstStyle/>
          <a:p>
            <a:r>
              <a:rPr lang="en-US"/>
              <a:t>Data Quality check</a:t>
            </a:r>
          </a:p>
        </p:txBody>
      </p:sp>
      <p:sp>
        <p:nvSpPr>
          <p:cNvPr id="3" name="Content Placeholder 2">
            <a:extLst>
              <a:ext uri="{FF2B5EF4-FFF2-40B4-BE49-F238E27FC236}">
                <a16:creationId xmlns:a16="http://schemas.microsoft.com/office/drawing/2014/main" id="{EDB6B36B-D968-C3F3-AABE-284C4FB1A53F}"/>
              </a:ext>
            </a:extLst>
          </p:cNvPr>
          <p:cNvSpPr>
            <a:spLocks noGrp="1"/>
          </p:cNvSpPr>
          <p:nvPr>
            <p:ph idx="1"/>
          </p:nvPr>
        </p:nvSpPr>
        <p:spPr/>
        <p:txBody>
          <a:bodyPr vert="horz" lIns="91440" tIns="45720" rIns="91440" bIns="45720" rtlCol="0" anchor="t">
            <a:normAutofit/>
          </a:bodyPr>
          <a:lstStyle/>
          <a:p>
            <a:r>
              <a:rPr lang="en-US">
                <a:ea typeface="+mn-lt"/>
                <a:cs typeface="+mn-lt"/>
              </a:rPr>
              <a:t>The dataset was checked for missing values and outliers </a:t>
            </a:r>
            <a:endParaRPr lang="en-US">
              <a:latin typeface="Consolas"/>
              <a:ea typeface="+mn-lt"/>
              <a:cs typeface="+mn-lt"/>
            </a:endParaRPr>
          </a:p>
          <a:p>
            <a:r>
              <a:rPr lang="en-US">
                <a:ea typeface="+mn-lt"/>
                <a:cs typeface="+mn-lt"/>
              </a:rPr>
              <a:t>No missing values were detected in any of the features </a:t>
            </a:r>
            <a:endParaRPr lang="en-US" sz="1600">
              <a:latin typeface="Avenir Next LT Pro Light"/>
              <a:ea typeface="+mn-lt"/>
              <a:cs typeface="+mn-lt"/>
            </a:endParaRPr>
          </a:p>
          <a:p>
            <a:r>
              <a:rPr lang="en-US">
                <a:ea typeface="+mn-lt"/>
                <a:cs typeface="+mn-lt"/>
              </a:rPr>
              <a:t>Boxplots showed no significant outliers in numerical values.</a:t>
            </a:r>
            <a:endParaRPr lang="en-US"/>
          </a:p>
          <a:p>
            <a:r>
              <a:rPr lang="en-US">
                <a:ea typeface="+mn-lt"/>
                <a:cs typeface="+mn-lt"/>
              </a:rPr>
              <a:t>Frequency analysis of categorical features revealed no unusual or rare values.</a:t>
            </a:r>
            <a:endParaRPr lang="en-US"/>
          </a:p>
          <a:p>
            <a:endParaRPr lang="en-US" b="1"/>
          </a:p>
          <a:p>
            <a:endParaRPr lang="en-US"/>
          </a:p>
        </p:txBody>
      </p:sp>
      <p:pic>
        <p:nvPicPr>
          <p:cNvPr id="4" name="Picture 3">
            <a:extLst>
              <a:ext uri="{FF2B5EF4-FFF2-40B4-BE49-F238E27FC236}">
                <a16:creationId xmlns:a16="http://schemas.microsoft.com/office/drawing/2014/main" id="{CCE68CD8-57EE-8109-E39B-9425DBC67B12}"/>
              </a:ext>
            </a:extLst>
          </p:cNvPr>
          <p:cNvPicPr>
            <a:picLocks noChangeAspect="1"/>
          </p:cNvPicPr>
          <p:nvPr/>
        </p:nvPicPr>
        <p:blipFill>
          <a:blip r:embed="rId2"/>
          <a:stretch>
            <a:fillRect/>
          </a:stretch>
        </p:blipFill>
        <p:spPr>
          <a:xfrm>
            <a:off x="6649416" y="4324143"/>
            <a:ext cx="5221081" cy="1953453"/>
          </a:xfrm>
          <a:prstGeom prst="rect">
            <a:avLst/>
          </a:prstGeom>
        </p:spPr>
      </p:pic>
      <p:sp>
        <p:nvSpPr>
          <p:cNvPr id="5" name="Slide Number Placeholder 4">
            <a:extLst>
              <a:ext uri="{FF2B5EF4-FFF2-40B4-BE49-F238E27FC236}">
                <a16:creationId xmlns:a16="http://schemas.microsoft.com/office/drawing/2014/main" id="{0CE48251-2AB9-3B4E-74D1-9A8EBEA6139A}"/>
              </a:ext>
            </a:extLst>
          </p:cNvPr>
          <p:cNvSpPr>
            <a:spLocks noGrp="1"/>
          </p:cNvSpPr>
          <p:nvPr>
            <p:ph type="sldNum" sz="quarter" idx="12"/>
          </p:nvPr>
        </p:nvSpPr>
        <p:spPr/>
        <p:txBody>
          <a:bodyPr/>
          <a:lstStyle/>
          <a:p>
            <a:fld id="{5EEB83C2-341F-4C28-A243-1C56DDDA54D3}" type="slidenum">
              <a:rPr lang="en-US" smtClean="0"/>
              <a:t>5</a:t>
            </a:fld>
            <a:endParaRPr lang="en-US"/>
          </a:p>
        </p:txBody>
      </p:sp>
    </p:spTree>
    <p:extLst>
      <p:ext uri="{BB962C8B-B14F-4D97-AF65-F5344CB8AC3E}">
        <p14:creationId xmlns:p14="http://schemas.microsoft.com/office/powerpoint/2010/main" val="387785925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1BA482-9694-4350-5761-861AC2161811}"/>
              </a:ext>
            </a:extLst>
          </p:cNvPr>
          <p:cNvSpPr>
            <a:spLocks noGrp="1"/>
          </p:cNvSpPr>
          <p:nvPr>
            <p:ph type="title"/>
          </p:nvPr>
        </p:nvSpPr>
        <p:spPr>
          <a:xfrm>
            <a:off x="571500" y="721946"/>
            <a:ext cx="11049000" cy="1084101"/>
          </a:xfrm>
        </p:spPr>
        <p:txBody>
          <a:bodyPr/>
          <a:lstStyle/>
          <a:p>
            <a:r>
              <a:rPr lang="en-US"/>
              <a:t>E n D</a:t>
            </a:r>
          </a:p>
        </p:txBody>
      </p:sp>
      <p:pic>
        <p:nvPicPr>
          <p:cNvPr id="1026" name="Picture 2" descr="17 THE END GIFT ý tưởng | hình gif, ảnh động, hình ảnh">
            <a:extLst>
              <a:ext uri="{FF2B5EF4-FFF2-40B4-BE49-F238E27FC236}">
                <a16:creationId xmlns:a16="http://schemas.microsoft.com/office/drawing/2014/main" id="{FEE02EE4-14AA-9E70-AB72-34996EB7D0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81942" y="2051276"/>
            <a:ext cx="6999514" cy="3937227"/>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757F7CB1-820D-7382-15CE-F3A4272EAD8C}"/>
              </a:ext>
            </a:extLst>
          </p:cNvPr>
          <p:cNvSpPr>
            <a:spLocks noGrp="1"/>
          </p:cNvSpPr>
          <p:nvPr>
            <p:ph type="sldNum" sz="quarter" idx="12"/>
          </p:nvPr>
        </p:nvSpPr>
        <p:spPr/>
        <p:txBody>
          <a:bodyPr/>
          <a:lstStyle/>
          <a:p>
            <a:fld id="{5EEB83C2-341F-4C28-A243-1C56DDDA54D3}" type="slidenum">
              <a:rPr lang="en-US" smtClean="0"/>
              <a:t>50</a:t>
            </a:fld>
            <a:endParaRPr lang="en-US"/>
          </a:p>
        </p:txBody>
      </p:sp>
    </p:spTree>
    <p:extLst>
      <p:ext uri="{BB962C8B-B14F-4D97-AF65-F5344CB8AC3E}">
        <p14:creationId xmlns:p14="http://schemas.microsoft.com/office/powerpoint/2010/main" val="4162475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293909-0CD4-9479-FC76-75C047785C5A}"/>
              </a:ext>
            </a:extLst>
          </p:cNvPr>
          <p:cNvSpPr>
            <a:spLocks noGrp="1"/>
          </p:cNvSpPr>
          <p:nvPr>
            <p:ph type="title"/>
          </p:nvPr>
        </p:nvSpPr>
        <p:spPr/>
        <p:txBody>
          <a:bodyPr/>
          <a:lstStyle/>
          <a:p>
            <a:r>
              <a:rPr lang="en-US"/>
              <a:t>Data Preprocessing</a:t>
            </a:r>
          </a:p>
        </p:txBody>
      </p:sp>
      <p:sp>
        <p:nvSpPr>
          <p:cNvPr id="3" name="Content Placeholder 2">
            <a:extLst>
              <a:ext uri="{FF2B5EF4-FFF2-40B4-BE49-F238E27FC236}">
                <a16:creationId xmlns:a16="http://schemas.microsoft.com/office/drawing/2014/main" id="{4022380C-2197-9C4E-3F0A-D61C7B03AA90}"/>
              </a:ext>
            </a:extLst>
          </p:cNvPr>
          <p:cNvSpPr>
            <a:spLocks noGrp="1"/>
          </p:cNvSpPr>
          <p:nvPr>
            <p:ph idx="1"/>
          </p:nvPr>
        </p:nvSpPr>
        <p:spPr/>
        <p:txBody>
          <a:bodyPr/>
          <a:lstStyle/>
          <a:p>
            <a:pPr marL="0" indent="0">
              <a:buNone/>
            </a:pPr>
            <a:r>
              <a:rPr lang="en-US" sz="2800" b="1"/>
              <a:t>Tasks:</a:t>
            </a:r>
            <a:endParaRPr lang="en-US" b="1"/>
          </a:p>
          <a:p>
            <a:pPr marL="457200" indent="-457200">
              <a:buFont typeface="+mj-lt"/>
              <a:buAutoNum type="arabicPeriod"/>
            </a:pPr>
            <a:r>
              <a:rPr lang="en-US" sz="2400"/>
              <a:t>Handle missing values and outliers appropriately. </a:t>
            </a:r>
          </a:p>
          <a:p>
            <a:pPr marL="457200" indent="-457200">
              <a:buFont typeface="+mj-lt"/>
              <a:buAutoNum type="arabicPeriod"/>
            </a:pPr>
            <a:r>
              <a:rPr lang="en-US" sz="2400"/>
              <a:t>Create a new column timeOfDay, which bins the timestamp into morning, afternoon, evening, and night. </a:t>
            </a:r>
          </a:p>
          <a:p>
            <a:pPr marL="457200" indent="-457200">
              <a:buFont typeface="+mj-lt"/>
              <a:buAutoNum type="arabicPeriod"/>
            </a:pPr>
            <a:r>
              <a:rPr lang="en-US" sz="2400"/>
              <a:t> Create a new column year, which is derived from the timestamp column. </a:t>
            </a:r>
          </a:p>
          <a:p>
            <a:pPr marL="457200" indent="-457200">
              <a:buFont typeface="+mj-lt"/>
              <a:buAutoNum type="arabicPeriod"/>
            </a:pPr>
            <a:r>
              <a:rPr lang="en-US" sz="2400"/>
              <a:t> Convert data types where needed (e.g., categorical columns).</a:t>
            </a:r>
          </a:p>
        </p:txBody>
      </p:sp>
      <p:sp>
        <p:nvSpPr>
          <p:cNvPr id="4" name="Slide Number Placeholder 3">
            <a:extLst>
              <a:ext uri="{FF2B5EF4-FFF2-40B4-BE49-F238E27FC236}">
                <a16:creationId xmlns:a16="http://schemas.microsoft.com/office/drawing/2014/main" id="{7BE97324-2A2D-26CC-64B5-601C9584DC7B}"/>
              </a:ext>
            </a:extLst>
          </p:cNvPr>
          <p:cNvSpPr>
            <a:spLocks noGrp="1"/>
          </p:cNvSpPr>
          <p:nvPr>
            <p:ph type="sldNum" sz="quarter" idx="12"/>
          </p:nvPr>
        </p:nvSpPr>
        <p:spPr/>
        <p:txBody>
          <a:bodyPr/>
          <a:lstStyle/>
          <a:p>
            <a:fld id="{5EEB83C2-341F-4C28-A243-1C56DDDA54D3}" type="slidenum">
              <a:rPr lang="en-US" smtClean="0"/>
              <a:t>6</a:t>
            </a:fld>
            <a:endParaRPr lang="en-US"/>
          </a:p>
        </p:txBody>
      </p:sp>
    </p:spTree>
    <p:extLst>
      <p:ext uri="{BB962C8B-B14F-4D97-AF65-F5344CB8AC3E}">
        <p14:creationId xmlns:p14="http://schemas.microsoft.com/office/powerpoint/2010/main" val="34823728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90681F-2458-9731-4485-92E7877661BA}"/>
              </a:ext>
            </a:extLst>
          </p:cNvPr>
          <p:cNvSpPr>
            <a:spLocks noGrp="1"/>
          </p:cNvSpPr>
          <p:nvPr>
            <p:ph type="title"/>
          </p:nvPr>
        </p:nvSpPr>
        <p:spPr/>
        <p:txBody>
          <a:bodyPr>
            <a:normAutofit/>
          </a:bodyPr>
          <a:lstStyle/>
          <a:p>
            <a:r>
              <a:rPr lang="en-US"/>
              <a:t>Missing values and outliers</a:t>
            </a:r>
          </a:p>
        </p:txBody>
      </p:sp>
      <p:sp>
        <p:nvSpPr>
          <p:cNvPr id="3" name="Content Placeholder 2">
            <a:extLst>
              <a:ext uri="{FF2B5EF4-FFF2-40B4-BE49-F238E27FC236}">
                <a16:creationId xmlns:a16="http://schemas.microsoft.com/office/drawing/2014/main" id="{7D191798-8679-B179-7448-2DA7EE5B9C5D}"/>
              </a:ext>
            </a:extLst>
          </p:cNvPr>
          <p:cNvSpPr>
            <a:spLocks noGrp="1"/>
          </p:cNvSpPr>
          <p:nvPr>
            <p:ph idx="1"/>
          </p:nvPr>
        </p:nvSpPr>
        <p:spPr/>
        <p:txBody>
          <a:bodyPr>
            <a:normAutofit/>
          </a:bodyPr>
          <a:lstStyle/>
          <a:p>
            <a:pPr marL="0" indent="0">
              <a:buNone/>
            </a:pPr>
            <a:r>
              <a:rPr lang="en-US" sz="2400">
                <a:latin typeface="Avenir Next LT Pro" panose="020B0504020202020204" pitchFamily="34" charset="0"/>
              </a:rPr>
              <a:t>There were no outliers neither missing data , everything was surprisal clean, so I had to do nothing, For this task.</a:t>
            </a:r>
          </a:p>
        </p:txBody>
      </p:sp>
      <p:pic>
        <p:nvPicPr>
          <p:cNvPr id="1026" name="Picture 2" descr="10 Best Data Cleaning Tools To Get The Most Out Of - Data Clean - Free  Transparent PNG Clipart Images Download">
            <a:extLst>
              <a:ext uri="{FF2B5EF4-FFF2-40B4-BE49-F238E27FC236}">
                <a16:creationId xmlns:a16="http://schemas.microsoft.com/office/drawing/2014/main" id="{FF538DD5-C9DB-92DD-E3D7-F614ED3F367F}"/>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5491844" y="2744365"/>
            <a:ext cx="4229100" cy="324231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 name="Slide Number Placeholder 3">
            <a:extLst>
              <a:ext uri="{FF2B5EF4-FFF2-40B4-BE49-F238E27FC236}">
                <a16:creationId xmlns:a16="http://schemas.microsoft.com/office/drawing/2014/main" id="{312E5A99-BA50-10DD-3838-FF9F521F37F6}"/>
              </a:ext>
            </a:extLst>
          </p:cNvPr>
          <p:cNvSpPr>
            <a:spLocks noGrp="1"/>
          </p:cNvSpPr>
          <p:nvPr>
            <p:ph type="sldNum" sz="quarter" idx="12"/>
          </p:nvPr>
        </p:nvSpPr>
        <p:spPr/>
        <p:txBody>
          <a:bodyPr/>
          <a:lstStyle/>
          <a:p>
            <a:fld id="{5EEB83C2-341F-4C28-A243-1C56DDDA54D3}" type="slidenum">
              <a:rPr lang="en-US" smtClean="0"/>
              <a:t>7</a:t>
            </a:fld>
            <a:endParaRPr lang="en-US"/>
          </a:p>
        </p:txBody>
      </p:sp>
    </p:spTree>
    <p:extLst>
      <p:ext uri="{BB962C8B-B14F-4D97-AF65-F5344CB8AC3E}">
        <p14:creationId xmlns:p14="http://schemas.microsoft.com/office/powerpoint/2010/main" val="35367625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69BD91-C63C-8035-0F65-E8B052A830F3}"/>
              </a:ext>
            </a:extLst>
          </p:cNvPr>
          <p:cNvSpPr>
            <a:spLocks noGrp="1"/>
          </p:cNvSpPr>
          <p:nvPr>
            <p:ph type="title"/>
          </p:nvPr>
        </p:nvSpPr>
        <p:spPr>
          <a:xfrm>
            <a:off x="571500" y="688603"/>
            <a:ext cx="11049000" cy="1084101"/>
          </a:xfrm>
        </p:spPr>
        <p:txBody>
          <a:bodyPr>
            <a:normAutofit/>
          </a:bodyPr>
          <a:lstStyle/>
          <a:p>
            <a:r>
              <a:rPr lang="en-US"/>
              <a:t>Create column </a:t>
            </a:r>
            <a:r>
              <a:rPr lang="en-US" err="1"/>
              <a:t>timeOfDay</a:t>
            </a:r>
            <a:r>
              <a:rPr lang="en-US"/>
              <a:t> And column Year </a:t>
            </a:r>
          </a:p>
        </p:txBody>
      </p:sp>
      <p:pic>
        <p:nvPicPr>
          <p:cNvPr id="9" name="Picture 8">
            <a:extLst>
              <a:ext uri="{FF2B5EF4-FFF2-40B4-BE49-F238E27FC236}">
                <a16:creationId xmlns:a16="http://schemas.microsoft.com/office/drawing/2014/main" id="{6FE98246-3248-BCC6-790B-F5D40AC24B81}"/>
              </a:ext>
            </a:extLst>
          </p:cNvPr>
          <p:cNvPicPr>
            <a:picLocks noChangeAspect="1"/>
          </p:cNvPicPr>
          <p:nvPr/>
        </p:nvPicPr>
        <p:blipFill>
          <a:blip r:embed="rId2"/>
          <a:stretch>
            <a:fillRect/>
          </a:stretch>
        </p:blipFill>
        <p:spPr>
          <a:xfrm>
            <a:off x="3788230" y="2166257"/>
            <a:ext cx="7993359" cy="835598"/>
          </a:xfrm>
          <a:prstGeom prst="rect">
            <a:avLst/>
          </a:prstGeom>
          <a:ln>
            <a:noFill/>
          </a:ln>
          <a:effectLst>
            <a:outerShdw blurRad="292100" dist="139700" dir="2700000" algn="tl" rotWithShape="0">
              <a:srgbClr val="333333">
                <a:alpha val="65000"/>
              </a:srgbClr>
            </a:outerShdw>
          </a:effectLst>
        </p:spPr>
      </p:pic>
      <p:pic>
        <p:nvPicPr>
          <p:cNvPr id="4" name="Picture 3">
            <a:extLst>
              <a:ext uri="{FF2B5EF4-FFF2-40B4-BE49-F238E27FC236}">
                <a16:creationId xmlns:a16="http://schemas.microsoft.com/office/drawing/2014/main" id="{949E6154-C578-1A96-AD85-C871F71091E8}"/>
              </a:ext>
            </a:extLst>
          </p:cNvPr>
          <p:cNvPicPr>
            <a:picLocks noChangeAspect="1"/>
          </p:cNvPicPr>
          <p:nvPr/>
        </p:nvPicPr>
        <p:blipFill>
          <a:blip r:embed="rId3"/>
          <a:stretch>
            <a:fillRect/>
          </a:stretch>
        </p:blipFill>
        <p:spPr>
          <a:xfrm>
            <a:off x="4271030" y="3395408"/>
            <a:ext cx="7226967" cy="2424592"/>
          </a:xfrm>
          <a:prstGeom prst="rect">
            <a:avLst/>
          </a:prstGeom>
          <a:ln>
            <a:noFill/>
          </a:ln>
          <a:effectLst>
            <a:outerShdw blurRad="292100" dist="139700" dir="2700000" algn="tl" rotWithShape="0">
              <a:srgbClr val="333333">
                <a:alpha val="65000"/>
              </a:srgbClr>
            </a:outerShdw>
          </a:effectLst>
        </p:spPr>
      </p:pic>
      <p:pic>
        <p:nvPicPr>
          <p:cNvPr id="5" name="Picture 4">
            <a:extLst>
              <a:ext uri="{FF2B5EF4-FFF2-40B4-BE49-F238E27FC236}">
                <a16:creationId xmlns:a16="http://schemas.microsoft.com/office/drawing/2014/main" id="{E85C88A0-AC38-AB48-3D9B-0B593E065DF4}"/>
              </a:ext>
            </a:extLst>
          </p:cNvPr>
          <p:cNvPicPr>
            <a:picLocks noChangeAspect="1"/>
          </p:cNvPicPr>
          <p:nvPr/>
        </p:nvPicPr>
        <p:blipFill>
          <a:blip r:embed="rId4"/>
          <a:stretch>
            <a:fillRect/>
          </a:stretch>
        </p:blipFill>
        <p:spPr>
          <a:xfrm>
            <a:off x="571500" y="3171510"/>
            <a:ext cx="3249463" cy="2520416"/>
          </a:xfrm>
          <a:prstGeom prst="rect">
            <a:avLst/>
          </a:prstGeom>
          <a:ln>
            <a:noFill/>
          </a:ln>
          <a:effectLst>
            <a:outerShdw blurRad="292100" dist="139700" dir="2700000" algn="tl" rotWithShape="0">
              <a:srgbClr val="333333">
                <a:alpha val="65000"/>
              </a:srgbClr>
            </a:outerShdw>
          </a:effectLst>
        </p:spPr>
      </p:pic>
      <p:sp>
        <p:nvSpPr>
          <p:cNvPr id="3" name="Slide Number Placeholder 2">
            <a:extLst>
              <a:ext uri="{FF2B5EF4-FFF2-40B4-BE49-F238E27FC236}">
                <a16:creationId xmlns:a16="http://schemas.microsoft.com/office/drawing/2014/main" id="{387AEA27-22E8-6839-608E-C00AF739BD10}"/>
              </a:ext>
            </a:extLst>
          </p:cNvPr>
          <p:cNvSpPr>
            <a:spLocks noGrp="1"/>
          </p:cNvSpPr>
          <p:nvPr>
            <p:ph type="sldNum" sz="quarter" idx="12"/>
          </p:nvPr>
        </p:nvSpPr>
        <p:spPr/>
        <p:txBody>
          <a:bodyPr/>
          <a:lstStyle/>
          <a:p>
            <a:fld id="{5EEB83C2-341F-4C28-A243-1C56DDDA54D3}" type="slidenum">
              <a:rPr lang="en-US" smtClean="0"/>
              <a:t>8</a:t>
            </a:fld>
            <a:endParaRPr lang="en-US"/>
          </a:p>
        </p:txBody>
      </p:sp>
    </p:spTree>
    <p:extLst>
      <p:ext uri="{BB962C8B-B14F-4D97-AF65-F5344CB8AC3E}">
        <p14:creationId xmlns:p14="http://schemas.microsoft.com/office/powerpoint/2010/main" val="9764268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370E55-23C0-D7FC-778D-65505A50A38C}"/>
              </a:ext>
            </a:extLst>
          </p:cNvPr>
          <p:cNvSpPr>
            <a:spLocks noGrp="1"/>
          </p:cNvSpPr>
          <p:nvPr>
            <p:ph type="title"/>
          </p:nvPr>
        </p:nvSpPr>
        <p:spPr/>
        <p:txBody>
          <a:bodyPr/>
          <a:lstStyle/>
          <a:p>
            <a:r>
              <a:rPr lang="en-US"/>
              <a:t>Convert to the correct datatypes. Code</a:t>
            </a:r>
          </a:p>
        </p:txBody>
      </p:sp>
      <p:pic>
        <p:nvPicPr>
          <p:cNvPr id="5" name="Picture 4">
            <a:extLst>
              <a:ext uri="{FF2B5EF4-FFF2-40B4-BE49-F238E27FC236}">
                <a16:creationId xmlns:a16="http://schemas.microsoft.com/office/drawing/2014/main" id="{EAD814B0-8B49-A700-2B48-9BF4952F2B21}"/>
              </a:ext>
            </a:extLst>
          </p:cNvPr>
          <p:cNvPicPr>
            <a:picLocks noChangeAspect="1"/>
          </p:cNvPicPr>
          <p:nvPr/>
        </p:nvPicPr>
        <p:blipFill>
          <a:blip r:embed="rId2"/>
          <a:stretch>
            <a:fillRect/>
          </a:stretch>
        </p:blipFill>
        <p:spPr>
          <a:xfrm>
            <a:off x="1100613" y="2862943"/>
            <a:ext cx="9990774" cy="1937865"/>
          </a:xfrm>
          <a:prstGeom prst="rect">
            <a:avLst/>
          </a:prstGeom>
          <a:ln>
            <a:noFill/>
          </a:ln>
          <a:effectLst>
            <a:outerShdw blurRad="292100" dist="139700" dir="2700000" algn="tl" rotWithShape="0">
              <a:srgbClr val="333333">
                <a:alpha val="65000"/>
              </a:srgbClr>
            </a:outerShdw>
          </a:effectLst>
        </p:spPr>
      </p:pic>
      <p:sp>
        <p:nvSpPr>
          <p:cNvPr id="3" name="Slide Number Placeholder 2">
            <a:extLst>
              <a:ext uri="{FF2B5EF4-FFF2-40B4-BE49-F238E27FC236}">
                <a16:creationId xmlns:a16="http://schemas.microsoft.com/office/drawing/2014/main" id="{86CA3EC5-B974-6549-FDCE-E62A1A849758}"/>
              </a:ext>
            </a:extLst>
          </p:cNvPr>
          <p:cNvSpPr>
            <a:spLocks noGrp="1"/>
          </p:cNvSpPr>
          <p:nvPr>
            <p:ph type="sldNum" sz="quarter" idx="12"/>
          </p:nvPr>
        </p:nvSpPr>
        <p:spPr/>
        <p:txBody>
          <a:bodyPr/>
          <a:lstStyle/>
          <a:p>
            <a:fld id="{5EEB83C2-341F-4C28-A243-1C56DDDA54D3}" type="slidenum">
              <a:rPr lang="en-US" smtClean="0"/>
              <a:t>9</a:t>
            </a:fld>
            <a:endParaRPr lang="en-US"/>
          </a:p>
        </p:txBody>
      </p:sp>
    </p:spTree>
    <p:extLst>
      <p:ext uri="{BB962C8B-B14F-4D97-AF65-F5344CB8AC3E}">
        <p14:creationId xmlns:p14="http://schemas.microsoft.com/office/powerpoint/2010/main" val="3667227257"/>
      </p:ext>
    </p:extLst>
  </p:cSld>
  <p:clrMapOvr>
    <a:masterClrMapping/>
  </p:clrMapOvr>
</p:sld>
</file>

<file path=ppt/theme/theme1.xml><?xml version="1.0" encoding="utf-8"?>
<a:theme xmlns:a="http://schemas.openxmlformats.org/drawingml/2006/main" name="AlignmentVTI">
  <a:themeElements>
    <a:clrScheme name="Alignment">
      <a:dk1>
        <a:sysClr val="windowText" lastClr="000000"/>
      </a:dk1>
      <a:lt1>
        <a:sysClr val="window" lastClr="FFFFFF"/>
      </a:lt1>
      <a:dk2>
        <a:srgbClr val="3B3D38"/>
      </a:dk2>
      <a:lt2>
        <a:srgbClr val="F7F2EE"/>
      </a:lt2>
      <a:accent1>
        <a:srgbClr val="928A63"/>
      </a:accent1>
      <a:accent2>
        <a:srgbClr val="B57B6B"/>
      </a:accent2>
      <a:accent3>
        <a:srgbClr val="9E8484"/>
      </a:accent3>
      <a:accent4>
        <a:srgbClr val="7C8A75"/>
      </a:accent4>
      <a:accent5>
        <a:srgbClr val="8C8578"/>
      </a:accent5>
      <a:accent6>
        <a:srgbClr val="A18563"/>
      </a:accent6>
      <a:hlink>
        <a:srgbClr val="B57B6B"/>
      </a:hlink>
      <a:folHlink>
        <a:srgbClr val="7C8A75"/>
      </a:folHlink>
    </a:clrScheme>
    <a:fontScheme name="Custom 1">
      <a:majorFont>
        <a:latin typeface="Batang"/>
        <a:ea typeface=""/>
        <a:cs typeface=""/>
      </a:majorFont>
      <a:minorFont>
        <a:latin typeface="Avenir Next LT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lignmentVTI" id="{606D7720-FAA0-4ADC-B967-3239DA8ECA1A}" vid="{10074623-6FCC-4A3C-AAA5-58644BD8FF1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kument" ma:contentTypeID="0x0101005845F4E4ED48964F9AF87FB31E52697F" ma:contentTypeVersion="5" ma:contentTypeDescription="Ein neues Dokument erstellen." ma:contentTypeScope="" ma:versionID="1d06b8761dc6d634b72fe0b2c2f023ef">
  <xsd:schema xmlns:xsd="http://www.w3.org/2001/XMLSchema" xmlns:xs="http://www.w3.org/2001/XMLSchema" xmlns:p="http://schemas.microsoft.com/office/2006/metadata/properties" xmlns:ns3="c940aff2-986a-4a32-9d3c-0ea0106ad74e" targetNamespace="http://schemas.microsoft.com/office/2006/metadata/properties" ma:root="true" ma:fieldsID="c2977825fa33a45085dc7b22a11bc7f5" ns3:_="">
    <xsd:import namespace="c940aff2-986a-4a32-9d3c-0ea0106ad74e"/>
    <xsd:element name="properties">
      <xsd:complexType>
        <xsd:sequence>
          <xsd:element name="documentManagement">
            <xsd:complexType>
              <xsd:all>
                <xsd:element ref="ns3:MediaServiceDateTaken" minOccurs="0"/>
                <xsd:element ref="ns3:MediaServiceMetadata" minOccurs="0"/>
                <xsd:element ref="ns3:MediaServiceFastMetadata" minOccurs="0"/>
                <xsd:element ref="ns3:MediaServiceSearchProperties"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940aff2-986a-4a32-9d3c-0ea0106ad74e" elementFormDefault="qualified">
    <xsd:import namespace="http://schemas.microsoft.com/office/2006/documentManagement/types"/>
    <xsd:import namespace="http://schemas.microsoft.com/office/infopath/2007/PartnerControls"/>
    <xsd:element name="MediaServiceDateTaken" ma:index="8" nillable="true" ma:displayName="MediaServiceDateTaken" ma:hidden="true" ma:indexed="true" ma:internalName="MediaServiceDateTaken" ma:readOnly="true">
      <xsd:simpleType>
        <xsd:restriction base="dms:Text"/>
      </xsd:simpleType>
    </xsd:element>
    <xsd:element name="MediaServiceMetadata" ma:index="9" nillable="true" ma:displayName="MediaServiceMetadata" ma:hidden="true" ma:internalName="MediaServiceMetadata" ma:readOnly="true">
      <xsd:simpleType>
        <xsd:restriction base="dms:Note"/>
      </xsd:simpleType>
    </xsd:element>
    <xsd:element name="MediaServiceFastMetadata" ma:index="10" nillable="true" ma:displayName="MediaServiceFastMetadata" ma:hidden="true" ma:internalName="MediaServiceFastMetadata" ma:readOnly="true">
      <xsd:simpleType>
        <xsd:restriction base="dms:Note"/>
      </xsd:simpleType>
    </xsd:element>
    <xsd:element name="MediaServiceSearchProperties" ma:index="11" nillable="true" ma:displayName="MediaServiceSearchProperties" ma:hidden="true" ma:internalName="MediaServiceSearchProperties" ma:readOnly="true">
      <xsd:simpleType>
        <xsd:restriction base="dms:Note"/>
      </xsd:simpleType>
    </xsd:element>
    <xsd:element name="_activity" ma:index="12" nillable="true" ma:displayName="_activity" ma:hidden="true" ma:internalName="_activity">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activity xmlns="c940aff2-986a-4a32-9d3c-0ea0106ad74e"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7E0C7DA-AFBC-4063-9D85-FA7AD08F267D}">
  <ds:schemaRefs>
    <ds:schemaRef ds:uri="c940aff2-986a-4a32-9d3c-0ea0106ad74e"/>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2D1CEE92-D7A2-42F7-A0E7-EA4AD2B42C21}">
  <ds:schemaRefs>
    <ds:schemaRef ds:uri="c940aff2-986a-4a32-9d3c-0ea0106ad74e"/>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C5C4D64E-2BB0-480C-AA7F-62DB83C57007}">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50</Slides>
  <Notes>2</Notes>
  <HiddenSlides>0</HiddenSlides>
  <ScaleCrop>false</ScaleCrop>
  <HeadingPairs>
    <vt:vector size="4" baseType="variant">
      <vt:variant>
        <vt:lpstr>Theme</vt:lpstr>
      </vt:variant>
      <vt:variant>
        <vt:i4>1</vt:i4>
      </vt:variant>
      <vt:variant>
        <vt:lpstr>Slide Titles</vt:lpstr>
      </vt:variant>
      <vt:variant>
        <vt:i4>50</vt:i4>
      </vt:variant>
    </vt:vector>
  </HeadingPairs>
  <TitlesOfParts>
    <vt:vector size="51" baseType="lpstr">
      <vt:lpstr>AlignmentVTI</vt:lpstr>
      <vt:lpstr>AI assistants</vt:lpstr>
      <vt:lpstr>Introduction</vt:lpstr>
      <vt:lpstr>Packages used</vt:lpstr>
      <vt:lpstr>Data Overview</vt:lpstr>
      <vt:lpstr>Data Quality check</vt:lpstr>
      <vt:lpstr>Data Preprocessing</vt:lpstr>
      <vt:lpstr>Missing values and outliers</vt:lpstr>
      <vt:lpstr>Create column timeOfDay And column Year </vt:lpstr>
      <vt:lpstr>Convert to the correct datatypes. Code</vt:lpstr>
      <vt:lpstr>Convert to the correct datatypes. Visual</vt:lpstr>
      <vt:lpstr>Data Analysis #1</vt:lpstr>
      <vt:lpstr>How many different AI assistants are in the dataset? </vt:lpstr>
      <vt:lpstr>What is the average session length per assistant? Are there noticeable differences? </vt:lpstr>
      <vt:lpstr>Are specific assistants used more often for certain tasks? </vt:lpstr>
      <vt:lpstr>Which type of tasks has the longest average prompt size and use time? </vt:lpstr>
      <vt:lpstr>Is there a pattern between the task type and the time of day it was used? </vt:lpstr>
      <vt:lpstr>Have some AI assistants become more popular over time? </vt:lpstr>
      <vt:lpstr>Data Analysis #2</vt:lpstr>
      <vt:lpstr>Visualization - Histograms</vt:lpstr>
      <vt:lpstr>Visualization</vt:lpstr>
      <vt:lpstr>Visualization</vt:lpstr>
      <vt:lpstr>Visualization</vt:lpstr>
      <vt:lpstr>Coding on Smart Speakers</vt:lpstr>
      <vt:lpstr>Visualization - Distribution</vt:lpstr>
      <vt:lpstr>Visualization – Box Plots</vt:lpstr>
      <vt:lpstr>Are there any features that clearly differentiate device types?</vt:lpstr>
      <vt:lpstr>Pair Plots</vt:lpstr>
      <vt:lpstr>Pair Plots</vt:lpstr>
      <vt:lpstr>Pair Plots</vt:lpstr>
      <vt:lpstr>Pair Plots</vt:lpstr>
      <vt:lpstr>Pair Plots</vt:lpstr>
      <vt:lpstr>Pair Plots</vt:lpstr>
      <vt:lpstr>Pair Plots</vt:lpstr>
      <vt:lpstr>Pair Plots</vt:lpstr>
      <vt:lpstr>Pair Plots</vt:lpstr>
      <vt:lpstr>Pair Plots</vt:lpstr>
      <vt:lpstr>Pair Plots</vt:lpstr>
      <vt:lpstr>Correlation Analysis</vt:lpstr>
      <vt:lpstr>Time – Based Analysis</vt:lpstr>
      <vt:lpstr>Time – Based Analysis</vt:lpstr>
      <vt:lpstr>Additional insights</vt:lpstr>
      <vt:lpstr>Analysis of the time period of the database</vt:lpstr>
      <vt:lpstr>Analysis of the tokens used per minute per model</vt:lpstr>
      <vt:lpstr>Analysis of the relation between Device and Satisfaction rating</vt:lpstr>
      <vt:lpstr>Analysis of the relation between Device and Usage category. Code</vt:lpstr>
      <vt:lpstr>Analysis of the correlation between weekday and time of day</vt:lpstr>
      <vt:lpstr>Analysis of the Average session length per usage category</vt:lpstr>
      <vt:lpstr>Summary</vt:lpstr>
      <vt:lpstr>Q&amp;A</vt:lpstr>
      <vt:lpstr>E n 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Saavedra Erwin - s2510929032</dc:creator>
  <cp:revision>2</cp:revision>
  <dcterms:created xsi:type="dcterms:W3CDTF">2026-01-15T12:18:39Z</dcterms:created>
  <dcterms:modified xsi:type="dcterms:W3CDTF">2026-01-25T16:15:24Z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0x0101005845F4E4ED48964F9AF87FB31E52697F</vt:lpwstr>
  </property>
</Properties>
</file>